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4"/>
  </p:sldMasterIdLst>
  <p:notesMasterIdLst>
    <p:notesMasterId r:id="rId20"/>
  </p:notesMasterIdLst>
  <p:sldIdLst>
    <p:sldId id="2147376678" r:id="rId5"/>
    <p:sldId id="2147376692" r:id="rId6"/>
    <p:sldId id="2147376667" r:id="rId7"/>
    <p:sldId id="2147376690" r:id="rId8"/>
    <p:sldId id="2147376664" r:id="rId9"/>
    <p:sldId id="2147376680" r:id="rId10"/>
    <p:sldId id="2147376686" r:id="rId11"/>
    <p:sldId id="2147376684" r:id="rId12"/>
    <p:sldId id="2147376683" r:id="rId13"/>
    <p:sldId id="2147376685" r:id="rId14"/>
    <p:sldId id="324" r:id="rId15"/>
    <p:sldId id="325" r:id="rId16"/>
    <p:sldId id="2147376691" r:id="rId17"/>
    <p:sldId id="2147376689" r:id="rId18"/>
    <p:sldId id="2147376679" r:id="rId19"/>
  </p:sldIdLst>
  <p:sldSz cx="9144000" cy="5143500" type="screen16x9"/>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7">
          <p15:clr>
            <a:srgbClr val="A4A3A4"/>
          </p15:clr>
        </p15:guide>
        <p15:guide id="2" orient="horz" pos="3026">
          <p15:clr>
            <a:srgbClr val="A4A3A4"/>
          </p15:clr>
        </p15:guide>
        <p15:guide id="3" orient="horz" pos="2867">
          <p15:clr>
            <a:srgbClr val="A4A3A4"/>
          </p15:clr>
        </p15:guide>
        <p15:guide id="4" orient="horz" pos="2278">
          <p15:clr>
            <a:srgbClr val="A4A3A4"/>
          </p15:clr>
        </p15:guide>
        <p15:guide id="5" pos="3084">
          <p15:clr>
            <a:srgbClr val="A4A3A4"/>
          </p15:clr>
        </p15:guide>
        <p15:guide id="6" pos="544">
          <p15:clr>
            <a:srgbClr val="A4A3A4"/>
          </p15:clr>
        </p15:guide>
        <p15:guide id="7" pos="272">
          <p15:clr>
            <a:srgbClr val="A4A3A4"/>
          </p15:clr>
        </p15:guide>
        <p15:guide id="8" pos="2880">
          <p15:clr>
            <a:srgbClr val="A4A3A4"/>
          </p15:clr>
        </p15:guide>
        <p15:guide id="9" pos="5352">
          <p15:clr>
            <a:srgbClr val="A4A3A4"/>
          </p15:clr>
        </p15:guide>
        <p15:guide id="10" pos="367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7A3921-10B0-ADFF-D299-88E0940AC125}" name="Heijningen, J.D. van (Juliëtte)" initials="JH" userId="S::j.vanheijningen@vgz.nl::73e01cff-2bc9-4429-9ee6-ccc1c5ba9863" providerId="AD"/>
  <p188:author id="{9C606EFB-98B1-ADDA-6921-B69407827EB9}" name="Bakker, S. (Bas)" initials="B(" userId="S::s.bakker@vgz.nl::9e493eeb-3af1-45dc-ab84-25ff087584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951B81"/>
    <a:srgbClr val="4F1966"/>
    <a:srgbClr val="F3EFF8"/>
    <a:srgbClr val="FFFFFF"/>
    <a:srgbClr val="A74C97"/>
    <a:srgbClr val="E1F8F8"/>
    <a:srgbClr val="CBCC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344D84-9AFB-497E-A393-DC336BA19D2E}" styleName="Stijl, gemiddeld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B301B821-A1FF-4177-AEE7-76D212191A09}" styleName="Stijl, gemiddeld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Stijl, licht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2833802-FEF1-4C79-8D5D-14CF1EAF98D9}" styleName="Stijl, licht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7853C-536D-4A76-A0AE-DD22124D55A5}" styleName="Stijl, thema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0809" autoAdjust="0"/>
  </p:normalViewPr>
  <p:slideViewPr>
    <p:cSldViewPr snapToGrid="0">
      <p:cViewPr varScale="1">
        <p:scale>
          <a:sx n="76" d="100"/>
          <a:sy n="76" d="100"/>
        </p:scale>
        <p:origin x="1000" y="48"/>
      </p:cViewPr>
      <p:guideLst>
        <p:guide orient="horz" pos="237"/>
        <p:guide orient="horz" pos="3026"/>
        <p:guide orient="horz" pos="2867"/>
        <p:guide orient="horz" pos="2278"/>
        <p:guide pos="3084"/>
        <p:guide pos="544"/>
        <p:guide pos="272"/>
        <p:guide pos="2880"/>
        <p:guide pos="5352"/>
        <p:guide pos="3674"/>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llrabe - Beijnon, I.J. (Inge)" userId="f5b151fb-2f5f-4d96-a079-73f8364e45f3" providerId="ADAL" clId="{67F77101-DEE1-498A-9FDC-F46A71FB836D}"/>
    <pc:docChg chg="undo custSel delSld modSld">
      <pc:chgData name="Wollrabe - Beijnon, I.J. (Inge)" userId="f5b151fb-2f5f-4d96-a079-73f8364e45f3" providerId="ADAL" clId="{67F77101-DEE1-498A-9FDC-F46A71FB836D}" dt="2024-12-10T14:06:36.884" v="190" actId="47"/>
      <pc:docMkLst>
        <pc:docMk/>
      </pc:docMkLst>
      <pc:sldChg chg="addSp modSp mod">
        <pc:chgData name="Wollrabe - Beijnon, I.J. (Inge)" userId="f5b151fb-2f5f-4d96-a079-73f8364e45f3" providerId="ADAL" clId="{67F77101-DEE1-498A-9FDC-F46A71FB836D}" dt="2024-12-10T14:06:05.144" v="185" actId="20577"/>
        <pc:sldMkLst>
          <pc:docMk/>
          <pc:sldMk cId="920372127" sldId="2147376692"/>
        </pc:sldMkLst>
        <pc:spChg chg="mod">
          <ac:chgData name="Wollrabe - Beijnon, I.J. (Inge)" userId="f5b151fb-2f5f-4d96-a079-73f8364e45f3" providerId="ADAL" clId="{67F77101-DEE1-498A-9FDC-F46A71FB836D}" dt="2024-12-10T14:06:05.144" v="185" actId="20577"/>
          <ac:spMkLst>
            <pc:docMk/>
            <pc:sldMk cId="920372127" sldId="2147376692"/>
            <ac:spMk id="3" creationId="{2FC3AB04-9761-5C97-C9B2-19AE0434D0CC}"/>
          </ac:spMkLst>
        </pc:spChg>
        <pc:picChg chg="add mod">
          <ac:chgData name="Wollrabe - Beijnon, I.J. (Inge)" userId="f5b151fb-2f5f-4d96-a079-73f8364e45f3" providerId="ADAL" clId="{67F77101-DEE1-498A-9FDC-F46A71FB836D}" dt="2024-12-10T14:04:21.972" v="68" actId="1076"/>
          <ac:picMkLst>
            <pc:docMk/>
            <pc:sldMk cId="920372127" sldId="2147376692"/>
            <ac:picMk id="7" creationId="{6ADA5125-31AC-2577-324C-A1AACDCCBD65}"/>
          </ac:picMkLst>
        </pc:picChg>
        <pc:picChg chg="mod">
          <ac:chgData name="Wollrabe - Beijnon, I.J. (Inge)" userId="f5b151fb-2f5f-4d96-a079-73f8364e45f3" providerId="ADAL" clId="{67F77101-DEE1-498A-9FDC-F46A71FB836D}" dt="2024-12-10T14:05:08.160" v="80" actId="1076"/>
          <ac:picMkLst>
            <pc:docMk/>
            <pc:sldMk cId="920372127" sldId="2147376692"/>
            <ac:picMk id="8" creationId="{6D490501-2302-1299-6305-588639047231}"/>
          </ac:picMkLst>
        </pc:picChg>
        <pc:picChg chg="add mod">
          <ac:chgData name="Wollrabe - Beijnon, I.J. (Inge)" userId="f5b151fb-2f5f-4d96-a079-73f8364e45f3" providerId="ADAL" clId="{67F77101-DEE1-498A-9FDC-F46A71FB836D}" dt="2024-12-10T14:04:17.836" v="67" actId="1076"/>
          <ac:picMkLst>
            <pc:docMk/>
            <pc:sldMk cId="920372127" sldId="2147376692"/>
            <ac:picMk id="10" creationId="{7D64C190-3567-10E6-E942-5BDFBE001981}"/>
          </ac:picMkLst>
        </pc:picChg>
      </pc:sldChg>
      <pc:sldChg chg="del">
        <pc:chgData name="Wollrabe - Beijnon, I.J. (Inge)" userId="f5b151fb-2f5f-4d96-a079-73f8364e45f3" providerId="ADAL" clId="{67F77101-DEE1-498A-9FDC-F46A71FB836D}" dt="2024-12-10T14:06:15.453" v="186" actId="47"/>
        <pc:sldMkLst>
          <pc:docMk/>
          <pc:sldMk cId="300953757" sldId="2147376693"/>
        </pc:sldMkLst>
      </pc:sldChg>
      <pc:sldChg chg="del">
        <pc:chgData name="Wollrabe - Beijnon, I.J. (Inge)" userId="f5b151fb-2f5f-4d96-a079-73f8364e45f3" providerId="ADAL" clId="{67F77101-DEE1-498A-9FDC-F46A71FB836D}" dt="2024-12-10T14:06:21.090" v="187" actId="47"/>
        <pc:sldMkLst>
          <pc:docMk/>
          <pc:sldMk cId="877832667" sldId="2147376694"/>
        </pc:sldMkLst>
      </pc:sldChg>
      <pc:sldChg chg="del">
        <pc:chgData name="Wollrabe - Beijnon, I.J. (Inge)" userId="f5b151fb-2f5f-4d96-a079-73f8364e45f3" providerId="ADAL" clId="{67F77101-DEE1-498A-9FDC-F46A71FB836D}" dt="2024-12-10T14:06:26.716" v="188" actId="47"/>
        <pc:sldMkLst>
          <pc:docMk/>
          <pc:sldMk cId="146896421" sldId="2147376695"/>
        </pc:sldMkLst>
      </pc:sldChg>
      <pc:sldChg chg="del">
        <pc:chgData name="Wollrabe - Beijnon, I.J. (Inge)" userId="f5b151fb-2f5f-4d96-a079-73f8364e45f3" providerId="ADAL" clId="{67F77101-DEE1-498A-9FDC-F46A71FB836D}" dt="2024-12-10T14:06:31.859" v="189" actId="47"/>
        <pc:sldMkLst>
          <pc:docMk/>
          <pc:sldMk cId="131508753" sldId="2147376696"/>
        </pc:sldMkLst>
      </pc:sldChg>
      <pc:sldChg chg="del">
        <pc:chgData name="Wollrabe - Beijnon, I.J. (Inge)" userId="f5b151fb-2f5f-4d96-a079-73f8364e45f3" providerId="ADAL" clId="{67F77101-DEE1-498A-9FDC-F46A71FB836D}" dt="2024-12-10T14:06:36.884" v="190" actId="47"/>
        <pc:sldMkLst>
          <pc:docMk/>
          <pc:sldMk cId="2568128125" sldId="214737669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i="0" smtClean="0">
                <a:latin typeface="Roboto" panose="02000000000000000000" pitchFamily="2" charset="0"/>
              </a:defRPr>
            </a:lvl1pPr>
          </a:lstStyle>
          <a:p>
            <a:pPr>
              <a:defRPr/>
            </a:pPr>
            <a:endParaRPr lang="nl-NL"/>
          </a:p>
        </p:txBody>
      </p:sp>
      <p:sp>
        <p:nvSpPr>
          <p:cNvPr id="819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i="0" smtClean="0">
                <a:latin typeface="Roboto" panose="02000000000000000000" pitchFamily="2"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noProof="0"/>
              <a:t>Click </a:t>
            </a:r>
            <a:r>
              <a:rPr lang="nl-NL" noProof="0" err="1"/>
              <a:t>to</a:t>
            </a:r>
            <a:r>
              <a:rPr lang="nl-NL" noProof="0"/>
              <a:t> </a:t>
            </a:r>
            <a:r>
              <a:rPr lang="nl-NL" noProof="0" err="1"/>
              <a:t>edit</a:t>
            </a:r>
            <a:r>
              <a:rPr lang="nl-NL" noProof="0"/>
              <a:t> Master </a:t>
            </a:r>
            <a:r>
              <a:rPr lang="nl-NL" noProof="0" err="1"/>
              <a:t>text</a:t>
            </a:r>
            <a:r>
              <a:rPr lang="nl-NL" noProof="0"/>
              <a:t> </a:t>
            </a:r>
            <a:r>
              <a:rPr lang="nl-NL" noProof="0" err="1"/>
              <a:t>styles</a:t>
            </a:r>
            <a:endParaRPr lang="nl-NL" noProof="0"/>
          </a:p>
          <a:p>
            <a:pPr lvl="1"/>
            <a:r>
              <a:rPr lang="nl-NL" noProof="0"/>
              <a:t>Second level</a:t>
            </a:r>
          </a:p>
          <a:p>
            <a:pPr lvl="2"/>
            <a:r>
              <a:rPr lang="nl-NL" noProof="0" err="1"/>
              <a:t>Third</a:t>
            </a:r>
            <a:r>
              <a:rPr lang="nl-NL" noProof="0"/>
              <a:t> level</a:t>
            </a:r>
          </a:p>
          <a:p>
            <a:pPr lvl="3"/>
            <a:r>
              <a:rPr lang="nl-NL" noProof="0" err="1"/>
              <a:t>Fourth</a:t>
            </a:r>
            <a:r>
              <a:rPr lang="nl-NL" noProof="0"/>
              <a:t> level</a:t>
            </a:r>
          </a:p>
          <a:p>
            <a:pPr lvl="4"/>
            <a:r>
              <a:rPr lang="nl-NL" noProof="0" err="1"/>
              <a:t>Fifth</a:t>
            </a:r>
            <a:r>
              <a:rPr lang="nl-NL" noProof="0"/>
              <a:t>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i="0" smtClean="0">
                <a:latin typeface="Roboto" panose="02000000000000000000" pitchFamily="2" charset="0"/>
              </a:defRPr>
            </a:lvl1pPr>
          </a:lstStyle>
          <a:p>
            <a:pPr>
              <a:defRPr/>
            </a:pPr>
            <a:endParaRPr lang="nl-NL"/>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i="0" smtClean="0">
                <a:latin typeface="Roboto" panose="02000000000000000000" pitchFamily="2" charset="0"/>
              </a:defRPr>
            </a:lvl1pPr>
          </a:lstStyle>
          <a:p>
            <a:pPr>
              <a:defRPr/>
            </a:pPr>
            <a:fld id="{1BAA6201-0237-4291-93D9-DB436326C1F8}" type="slidenum">
              <a:rPr lang="nl-NL" smtClean="0"/>
              <a:pPr>
                <a:defRPr/>
              </a:pPr>
              <a:t>‹nr.›</a:t>
            </a:fld>
            <a:endParaRPr lang="nl-NL"/>
          </a:p>
        </p:txBody>
      </p:sp>
    </p:spTree>
    <p:extLst>
      <p:ext uri="{BB962C8B-B14F-4D97-AF65-F5344CB8AC3E}">
        <p14:creationId xmlns:p14="http://schemas.microsoft.com/office/powerpoint/2010/main" val="35820747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Roboto" panose="02000000000000000000" pitchFamily="2" charset="0"/>
        <a:ea typeface="+mn-ea"/>
        <a:cs typeface="+mn-cs"/>
      </a:defRPr>
    </a:lvl1pPr>
    <a:lvl2pPr marL="457200" algn="l" rtl="0" eaLnBrk="0" fontAlgn="base" hangingPunct="0">
      <a:spcBef>
        <a:spcPct val="30000"/>
      </a:spcBef>
      <a:spcAft>
        <a:spcPct val="0"/>
      </a:spcAft>
      <a:defRPr sz="1200" b="0" i="0" kern="1200">
        <a:solidFill>
          <a:schemeClr val="tx1"/>
        </a:solidFill>
        <a:latin typeface="Roboto" panose="02000000000000000000" pitchFamily="2" charset="0"/>
        <a:ea typeface="+mn-ea"/>
        <a:cs typeface="+mn-cs"/>
      </a:defRPr>
    </a:lvl2pPr>
    <a:lvl3pPr marL="914400" algn="l" rtl="0" eaLnBrk="0" fontAlgn="base" hangingPunct="0">
      <a:spcBef>
        <a:spcPct val="30000"/>
      </a:spcBef>
      <a:spcAft>
        <a:spcPct val="0"/>
      </a:spcAft>
      <a:defRPr sz="1200" b="0" i="0" kern="1200">
        <a:solidFill>
          <a:schemeClr val="tx1"/>
        </a:solidFill>
        <a:latin typeface="Roboto" panose="02000000000000000000" pitchFamily="2" charset="0"/>
        <a:ea typeface="+mn-ea"/>
        <a:cs typeface="+mn-cs"/>
      </a:defRPr>
    </a:lvl3pPr>
    <a:lvl4pPr marL="1371600" algn="l" rtl="0" eaLnBrk="0" fontAlgn="base" hangingPunct="0">
      <a:spcBef>
        <a:spcPct val="30000"/>
      </a:spcBef>
      <a:spcAft>
        <a:spcPct val="0"/>
      </a:spcAft>
      <a:defRPr sz="1200" b="0" i="0" kern="1200">
        <a:solidFill>
          <a:schemeClr val="tx1"/>
        </a:solidFill>
        <a:latin typeface="Roboto" panose="02000000000000000000" pitchFamily="2" charset="0"/>
        <a:ea typeface="+mn-ea"/>
        <a:cs typeface="+mn-cs"/>
      </a:defRPr>
    </a:lvl4pPr>
    <a:lvl5pPr marL="1828800" algn="l" rtl="0" eaLnBrk="0" fontAlgn="base" hangingPunct="0">
      <a:spcBef>
        <a:spcPct val="30000"/>
      </a:spcBef>
      <a:spcAft>
        <a:spcPct val="0"/>
      </a:spcAft>
      <a:defRPr sz="1200" b="0" i="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AA6201-0237-4291-93D9-DB436326C1F8}" type="slidenum">
              <a:rPr lang="nl-NL" smtClean="0"/>
              <a:pPr>
                <a:defRPr/>
              </a:pPr>
              <a:t>2</a:t>
            </a:fld>
            <a:endParaRPr lang="nl-NL"/>
          </a:p>
        </p:txBody>
      </p:sp>
    </p:spTree>
    <p:extLst>
      <p:ext uri="{BB962C8B-B14F-4D97-AF65-F5344CB8AC3E}">
        <p14:creationId xmlns:p14="http://schemas.microsoft.com/office/powerpoint/2010/main" val="2232738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dirty="0">
                <a:solidFill>
                  <a:srgbClr val="002060"/>
                </a:solidFill>
                <a:effectLst/>
                <a:latin typeface="Calibri" panose="020F0502020204030204" pitchFamily="34" charset="0"/>
                <a:ea typeface="Calibri" panose="020F0502020204030204" pitchFamily="34" charset="0"/>
              </a:rPr>
              <a:t>Zij zijn het onafhankelijke </a:t>
            </a:r>
            <a:endParaRPr lang="nl-NL" sz="1800" dirty="0">
              <a:effectLst/>
              <a:latin typeface="Calibri" panose="020F0502020204030204" pitchFamily="34" charset="0"/>
              <a:ea typeface="Calibri" panose="020F0502020204030204" pitchFamily="34" charset="0"/>
            </a:endParaRPr>
          </a:p>
          <a:p>
            <a:r>
              <a:rPr lang="nl-NL" sz="1800" dirty="0">
                <a:solidFill>
                  <a:srgbClr val="002060"/>
                </a:solidFill>
                <a:effectLst/>
                <a:latin typeface="Calibri" panose="020F0502020204030204" pitchFamily="34" charset="0"/>
                <a:ea typeface="Calibri" panose="020F0502020204030204" pitchFamily="34" charset="0"/>
              </a:rPr>
              <a:t>kennisinstituut waar het gaat om werken in de zorg en doen vanuit deze rol doorlopend (wetenschappelijk) onderzoek. </a:t>
            </a:r>
            <a:endParaRPr lang="nl-NL" sz="1800" dirty="0">
              <a:effectLst/>
              <a:latin typeface="Calibri" panose="020F0502020204030204" pitchFamily="34" charset="0"/>
              <a:ea typeface="Calibri" panose="020F0502020204030204" pitchFamily="34" charset="0"/>
            </a:endParaRPr>
          </a:p>
          <a:p>
            <a:r>
              <a:rPr lang="nl-NL" sz="1800" dirty="0">
                <a:solidFill>
                  <a:srgbClr val="002060"/>
                </a:solidFill>
                <a:effectLst/>
                <a:latin typeface="Calibri" panose="020F0502020204030204" pitchFamily="34" charset="0"/>
                <a:ea typeface="Calibri" panose="020F0502020204030204" pitchFamily="34" charset="0"/>
              </a:rPr>
              <a:t>De resultaten van deze onderzoeken worden gepubliceerd in de toonaangevende Stichting IZZ rapporten; Zorggebruik in de </a:t>
            </a:r>
            <a:endParaRPr lang="nl-NL" sz="1800" dirty="0">
              <a:effectLst/>
              <a:latin typeface="Calibri" panose="020F0502020204030204" pitchFamily="34" charset="0"/>
              <a:ea typeface="Calibri" panose="020F0502020204030204" pitchFamily="34" charset="0"/>
            </a:endParaRPr>
          </a:p>
          <a:p>
            <a:r>
              <a:rPr lang="nl-NL" sz="1800" dirty="0">
                <a:solidFill>
                  <a:srgbClr val="002060"/>
                </a:solidFill>
                <a:effectLst/>
                <a:latin typeface="Calibri" panose="020F0502020204030204" pitchFamily="34" charset="0"/>
                <a:ea typeface="Calibri" panose="020F0502020204030204" pitchFamily="34" charset="0"/>
              </a:rPr>
              <a:t>Zorgsector en Monitor Gezond werken in de Zorg. Mede met de input, kennis en expertise van Stichting IZZ voeren wij een </a:t>
            </a:r>
            <a:endParaRPr lang="nl-NL" sz="1800" dirty="0">
              <a:effectLst/>
              <a:latin typeface="Calibri" panose="020F0502020204030204" pitchFamily="34" charset="0"/>
              <a:ea typeface="Calibri" panose="020F0502020204030204" pitchFamily="34" charset="0"/>
            </a:endParaRPr>
          </a:p>
          <a:p>
            <a:r>
              <a:rPr lang="nl-NL" sz="1800" dirty="0">
                <a:solidFill>
                  <a:srgbClr val="002060"/>
                </a:solidFill>
                <a:effectLst/>
                <a:latin typeface="Calibri" panose="020F0502020204030204" pitchFamily="34" charset="0"/>
                <a:ea typeface="Calibri" panose="020F0502020204030204" pitchFamily="34" charset="0"/>
              </a:rPr>
              <a:t>op maat gemaakte Zorgverzekering al meer dan 40 jaar uit, exclusief voor de medewerker in de zorg. Dit maakt dat het de </a:t>
            </a:r>
            <a:endParaRPr lang="nl-NL" sz="1800" dirty="0">
              <a:effectLst/>
              <a:latin typeface="Calibri" panose="020F0502020204030204" pitchFamily="34" charset="0"/>
              <a:ea typeface="Calibri" panose="020F0502020204030204" pitchFamily="34" charset="0"/>
            </a:endParaRPr>
          </a:p>
          <a:p>
            <a:r>
              <a:rPr lang="nl-NL" sz="1800" dirty="0">
                <a:solidFill>
                  <a:srgbClr val="002060"/>
                </a:solidFill>
                <a:effectLst/>
                <a:latin typeface="Calibri" panose="020F0502020204030204" pitchFamily="34" charset="0"/>
                <a:ea typeface="Calibri" panose="020F0502020204030204" pitchFamily="34" charset="0"/>
              </a:rPr>
              <a:t>eigen zorgverzekering van de sector/branche is en daarmee uniek! </a:t>
            </a:r>
            <a:endParaRPr lang="nl-NL" sz="1800" dirty="0">
              <a:effectLst/>
              <a:latin typeface="Calibri" panose="020F0502020204030204" pitchFamily="34" charset="0"/>
              <a:ea typeface="Calibri" panose="020F0502020204030204" pitchFamily="34" charset="0"/>
            </a:endParaRPr>
          </a:p>
          <a:p>
            <a:endParaRPr lang="nl-NL" b="0" i="0" dirty="0">
              <a:solidFill>
                <a:srgbClr val="3C3C3C"/>
              </a:solidFill>
              <a:effectLst/>
              <a:latin typeface="Nitti Grotesk"/>
            </a:endParaRPr>
          </a:p>
          <a:p>
            <a:endParaRPr lang="nl-NL" b="0" i="0" dirty="0">
              <a:solidFill>
                <a:srgbClr val="3C3C3C"/>
              </a:solidFill>
              <a:effectLst/>
              <a:latin typeface="Nitti Grotesk"/>
            </a:endParaRPr>
          </a:p>
          <a:p>
            <a:r>
              <a:rPr lang="nl-NL" b="0" i="0" dirty="0">
                <a:solidFill>
                  <a:srgbClr val="3C3C3C"/>
                </a:solidFill>
                <a:effectLst/>
                <a:latin typeface="Nitti Grotesk"/>
              </a:rPr>
              <a:t>Samen maken we ons sterk voor een gezonde zorgsector en een gezonder Nederland. Dat doen we door de gezondheid en inzetbaarheid van mensen in de zorg te verbeteren. We helpen zorgmedewerkers goed voor zichzelf te zorgen. En helpen zorgorganisaties een gezonde werkgever te zijn. Met onderzoek, advies, voordelen voor zorgmedewerkers en de IZZ Zorgverzekering door (CZ of) VGZ.</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solidFill>
                  <a:srgbClr val="3C3C3C"/>
                </a:solidFill>
                <a:latin typeface="Nitti Grotesk"/>
                <a:cs typeface="Roboto"/>
              </a:rPr>
              <a:t>Indien je je bij ons verzekert, ben je automatisch lid van Stichting IZZ.</a:t>
            </a:r>
            <a:r>
              <a:rPr lang="nl-NL" dirty="0">
                <a:solidFill>
                  <a:srgbClr val="333333"/>
                </a:solidFill>
              </a:rPr>
              <a:t> M</a:t>
            </a:r>
            <a:r>
              <a:rPr lang="nl-NL" b="0" i="0" dirty="0">
                <a:solidFill>
                  <a:srgbClr val="333333"/>
                </a:solidFill>
                <a:effectLst/>
                <a:latin typeface="Roboto" panose="02000000000000000000" pitchFamily="2" charset="0"/>
              </a:rPr>
              <a:t>et je lidmaatschap profiteer je van verschillende ledenvoordelen zoals aantrekkelijke extra's waarmee je kunt werken aan je gezondheid en korting op gezonde diensten en artikelen, </a:t>
            </a:r>
            <a:r>
              <a:rPr lang="nl-NL" dirty="0">
                <a:solidFill>
                  <a:srgbClr val="3C3C3C"/>
                </a:solidFill>
                <a:latin typeface="Nitti Grotesk"/>
                <a:cs typeface="Roboto"/>
              </a:rPr>
              <a:t>zoals: </a:t>
            </a:r>
          </a:p>
          <a:p>
            <a:pPr lvl="1"/>
            <a:r>
              <a:rPr lang="nl-NL" b="0" i="0" dirty="0">
                <a:solidFill>
                  <a:srgbClr val="3C3C3C"/>
                </a:solidFill>
                <a:effectLst/>
                <a:latin typeface="Nitti Grotesk"/>
              </a:rPr>
              <a:t>Kortingen op boeken en must-</a:t>
            </a:r>
            <a:r>
              <a:rPr lang="nl-NL" b="0" i="0" dirty="0" err="1">
                <a:solidFill>
                  <a:srgbClr val="3C3C3C"/>
                </a:solidFill>
                <a:effectLst/>
                <a:latin typeface="Nitti Grotesk"/>
              </a:rPr>
              <a:t>haves</a:t>
            </a:r>
            <a:r>
              <a:rPr lang="nl-NL" b="0" i="0" dirty="0">
                <a:solidFill>
                  <a:srgbClr val="3C3C3C"/>
                </a:solidFill>
                <a:effectLst/>
                <a:latin typeface="Nitti Grotesk"/>
              </a:rPr>
              <a:t> voor de zorg</a:t>
            </a:r>
          </a:p>
          <a:p>
            <a:pPr lvl="1"/>
            <a:r>
              <a:rPr lang="nl-NL" b="0" i="0" dirty="0">
                <a:solidFill>
                  <a:srgbClr val="3C3C3C"/>
                </a:solidFill>
                <a:effectLst/>
                <a:latin typeface="Nitti Grotesk"/>
              </a:rPr>
              <a:t>Gratis online trainingen en </a:t>
            </a:r>
            <a:r>
              <a:rPr lang="nl-NL" b="0" i="0" dirty="0" err="1">
                <a:solidFill>
                  <a:srgbClr val="3C3C3C"/>
                </a:solidFill>
                <a:effectLst/>
                <a:latin typeface="Nitti Grotesk"/>
              </a:rPr>
              <a:t>webinars</a:t>
            </a:r>
            <a:endParaRPr lang="nl-NL" b="0" i="0" dirty="0">
              <a:solidFill>
                <a:srgbClr val="3C3C3C"/>
              </a:solidFill>
              <a:effectLst/>
              <a:latin typeface="Nitti Grotesk"/>
            </a:endParaRPr>
          </a:p>
          <a:p>
            <a:pPr lvl="1"/>
            <a:r>
              <a:rPr lang="nl-NL" b="0" i="0" dirty="0">
                <a:solidFill>
                  <a:srgbClr val="3C3C3C"/>
                </a:solidFill>
                <a:effectLst/>
                <a:latin typeface="Nitti Grotesk"/>
              </a:rPr>
              <a:t>IZZ </a:t>
            </a:r>
            <a:r>
              <a:rPr lang="nl-NL" b="0" i="0" dirty="0" err="1">
                <a:solidFill>
                  <a:srgbClr val="3C3C3C"/>
                </a:solidFill>
                <a:effectLst/>
                <a:latin typeface="Nitti Grotesk"/>
              </a:rPr>
              <a:t>Zelfscreener</a:t>
            </a:r>
            <a:r>
              <a:rPr lang="nl-NL" b="0" i="0" dirty="0">
                <a:solidFill>
                  <a:srgbClr val="3C3C3C"/>
                </a:solidFill>
                <a:effectLst/>
                <a:latin typeface="Nitti Grotesk"/>
              </a:rPr>
              <a:t> en Mentale gezondheidstest</a:t>
            </a:r>
          </a:p>
          <a:p>
            <a:pPr lvl="1"/>
            <a:r>
              <a:rPr lang="nl-NL" b="0" i="0" dirty="0">
                <a:solidFill>
                  <a:srgbClr val="3C3C3C"/>
                </a:solidFill>
                <a:effectLst/>
                <a:latin typeface="Nitti Grotesk"/>
              </a:rPr>
              <a:t>Toegang tot de Beweeg je Beter app</a:t>
            </a:r>
          </a:p>
          <a:p>
            <a:pPr lvl="1"/>
            <a:endParaRPr lang="nl-NL" b="0" i="0" dirty="0">
              <a:solidFill>
                <a:srgbClr val="3C3C3C"/>
              </a:solidFill>
              <a:effectLst/>
              <a:latin typeface="Nitti Grotesk"/>
            </a:endParaRPr>
          </a:p>
          <a:p>
            <a:pPr lvl="1"/>
            <a:r>
              <a:rPr lang="nl-NL" b="0" i="0" dirty="0">
                <a:solidFill>
                  <a:srgbClr val="333333"/>
                </a:solidFill>
                <a:effectLst/>
                <a:latin typeface="Roboto" panose="02000000000000000000" pitchFamily="2" charset="0"/>
              </a:rPr>
              <a:t>IZZ Zorgverzekering is onderdeel van Coöperatie VGZ. Dat betekent dat u met uw IZZ Zorgverzekering door VGZ een goede verzekering hebt, met de goede service van VGZ. Als coöperatie zonder winstoogmerk is VGZ er om heel Nederland te helpen. Mét gezondheid en zorg. Dat doet VGZ samen met artsen, mantelzorgers, Den Haag en onze verzekerden. Dus ook met u. Want met uw IZZ Zorgverzekering door VGZ bent u ook onderdeel van Coöperatie VGZ. En samen met u werken we aan een gezonder Nederland en toekomstbestendige zorg.</a:t>
            </a:r>
            <a:endParaRPr lang="nl-NL" b="0" i="0" dirty="0">
              <a:solidFill>
                <a:srgbClr val="3C3C3C"/>
              </a:solidFill>
              <a:effectLst/>
              <a:latin typeface="Nitti Grotesk"/>
            </a:endParaRPr>
          </a:p>
          <a:p>
            <a:endParaRPr lang="nl-NL" dirty="0"/>
          </a:p>
        </p:txBody>
      </p:sp>
      <p:sp>
        <p:nvSpPr>
          <p:cNvPr id="4" name="Tijdelijke aanduiding voor dianummer 3"/>
          <p:cNvSpPr>
            <a:spLocks noGrp="1"/>
          </p:cNvSpPr>
          <p:nvPr>
            <p:ph type="sldNum" sz="quarter" idx="5"/>
          </p:nvPr>
        </p:nvSpPr>
        <p:spPr/>
        <p:txBody>
          <a:bodyPr/>
          <a:lstStyle/>
          <a:p>
            <a:pPr>
              <a:defRPr/>
            </a:pPr>
            <a:fld id="{1BAA6201-0237-4291-93D9-DB436326C1F8}" type="slidenum">
              <a:rPr lang="nl-NL" smtClean="0"/>
              <a:pPr>
                <a:defRPr/>
              </a:pPr>
              <a:t>4</a:t>
            </a:fld>
            <a:endParaRPr lang="nl-NL"/>
          </a:p>
        </p:txBody>
      </p:sp>
    </p:spTree>
    <p:extLst>
      <p:ext uri="{BB962C8B-B14F-4D97-AF65-F5344CB8AC3E}">
        <p14:creationId xmlns:p14="http://schemas.microsoft.com/office/powerpoint/2010/main" val="4097576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71C4F64-3F70-4B48-BC37-B45592527323}" type="slidenum">
              <a:rPr lang="nl-NL" smtClean="0"/>
              <a:t>11</a:t>
            </a:fld>
            <a:endParaRPr lang="nl-NL" dirty="0"/>
          </a:p>
        </p:txBody>
      </p:sp>
    </p:spTree>
    <p:extLst>
      <p:ext uri="{BB962C8B-B14F-4D97-AF65-F5344CB8AC3E}">
        <p14:creationId xmlns:p14="http://schemas.microsoft.com/office/powerpoint/2010/main" val="2641427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AA6201-0237-4291-93D9-DB436326C1F8}" type="slidenum">
              <a:rPr lang="nl-NL" smtClean="0"/>
              <a:pPr>
                <a:defRPr/>
              </a:pPr>
              <a:t>14</a:t>
            </a:fld>
            <a:endParaRPr lang="nl-NL"/>
          </a:p>
        </p:txBody>
      </p:sp>
    </p:spTree>
    <p:extLst>
      <p:ext uri="{BB962C8B-B14F-4D97-AF65-F5344CB8AC3E}">
        <p14:creationId xmlns:p14="http://schemas.microsoft.com/office/powerpoint/2010/main" val="12885024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0.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24.emf"/><Relationship Id="rId5" Type="http://schemas.openxmlformats.org/officeDocument/2006/relationships/tags" Target="../tags/tag5.xml"/><Relationship Id="rId10" Type="http://schemas.openxmlformats.org/officeDocument/2006/relationships/oleObject" Target="../embeddings/oleObject1.bin"/><Relationship Id="rId4" Type="http://schemas.openxmlformats.org/officeDocument/2006/relationships/tags" Target="../tags/tag4.xml"/><Relationship Id="rId9"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5. Titeldia">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D5E293D-73C9-F44C-BDB1-2789C681E3AB}"/>
              </a:ext>
            </a:extLst>
          </p:cNvPr>
          <p:cNvPicPr>
            <a:picLocks noChangeAspect="1"/>
          </p:cNvPicPr>
          <p:nvPr userDrawn="1"/>
        </p:nvPicPr>
        <p:blipFill>
          <a:blip r:embed="rId2">
            <a:extLst>
              <a:ext uri="{28A0092B-C50C-407E-A947-70E740481C1C}">
                <a14:useLocalDpi xmlns:a14="http://schemas.microsoft.com/office/drawing/2010/main" val="0"/>
              </a:ext>
            </a:extLst>
          </a:blip>
          <a:srcRect t="1698" b="1698"/>
          <a:stretch/>
        </p:blipFill>
        <p:spPr>
          <a:xfrm>
            <a:off x="7" y="0"/>
            <a:ext cx="9143987" cy="3346865"/>
          </a:xfrm>
          <a:prstGeom prst="rect">
            <a:avLst/>
          </a:prstGeom>
        </p:spPr>
      </p:pic>
      <p:pic>
        <p:nvPicPr>
          <p:cNvPr id="8" name="Afbeelding 7">
            <a:extLst>
              <a:ext uri="{FF2B5EF4-FFF2-40B4-BE49-F238E27FC236}">
                <a16:creationId xmlns:a16="http://schemas.microsoft.com/office/drawing/2014/main" id="{F4D3693E-78B7-1B4D-89AD-B34A6EFEDE9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28571"/>
          <a:stretch/>
        </p:blipFill>
        <p:spPr>
          <a:xfrm>
            <a:off x="0" y="2787775"/>
            <a:ext cx="9144000" cy="936103"/>
          </a:xfrm>
          <a:prstGeom prst="rect">
            <a:avLst/>
          </a:prstGeom>
        </p:spPr>
      </p:pic>
      <p:pic>
        <p:nvPicPr>
          <p:cNvPr id="9" name="Afbeelding 8">
            <a:extLst>
              <a:ext uri="{FF2B5EF4-FFF2-40B4-BE49-F238E27FC236}">
                <a16:creationId xmlns:a16="http://schemas.microsoft.com/office/drawing/2014/main" id="{CF5A5FEE-5E86-E342-85D1-08CD9252DF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62414" y="2869671"/>
            <a:ext cx="619169" cy="477194"/>
          </a:xfrm>
          <a:prstGeom prst="rect">
            <a:avLst/>
          </a:prstGeom>
        </p:spPr>
      </p:pic>
      <p:sp>
        <p:nvSpPr>
          <p:cNvPr id="11" name="Titel 2">
            <a:extLst>
              <a:ext uri="{FF2B5EF4-FFF2-40B4-BE49-F238E27FC236}">
                <a16:creationId xmlns:a16="http://schemas.microsoft.com/office/drawing/2014/main" id="{2985F230-15F3-4B42-902C-9F50D8AE0612}"/>
              </a:ext>
            </a:extLst>
          </p:cNvPr>
          <p:cNvSpPr>
            <a:spLocks noGrp="1"/>
          </p:cNvSpPr>
          <p:nvPr>
            <p:ph type="ctrTitle" hasCustomPrompt="1"/>
          </p:nvPr>
        </p:nvSpPr>
        <p:spPr>
          <a:xfrm>
            <a:off x="0" y="3445733"/>
            <a:ext cx="9143999" cy="1046164"/>
          </a:xfrm>
        </p:spPr>
        <p:txBody>
          <a:bodyPr/>
          <a:lstStyle>
            <a:lvl1pPr algn="ctr">
              <a:defRPr baseline="0"/>
            </a:lvl1pPr>
          </a:lstStyle>
          <a:p>
            <a:r>
              <a:rPr lang="nl-NL"/>
              <a:t>Typ titel</a:t>
            </a:r>
            <a:br>
              <a:rPr lang="nl-NL"/>
            </a:br>
            <a:r>
              <a:rPr lang="nl-NL"/>
              <a:t>2 regels</a:t>
            </a:r>
          </a:p>
        </p:txBody>
      </p:sp>
      <p:sp>
        <p:nvSpPr>
          <p:cNvPr id="13" name="Text Placeholder 12">
            <a:extLst>
              <a:ext uri="{FF2B5EF4-FFF2-40B4-BE49-F238E27FC236}">
                <a16:creationId xmlns:a16="http://schemas.microsoft.com/office/drawing/2014/main" id="{EA14985E-81C4-2542-8B8B-6448DF1FFA20}"/>
              </a:ext>
            </a:extLst>
          </p:cNvPr>
          <p:cNvSpPr>
            <a:spLocks noGrp="1"/>
          </p:cNvSpPr>
          <p:nvPr>
            <p:ph type="body" sz="quarter" idx="11" hasCustomPrompt="1"/>
          </p:nvPr>
        </p:nvSpPr>
        <p:spPr>
          <a:xfrm>
            <a:off x="3113879" y="4491897"/>
            <a:ext cx="2916238" cy="432000"/>
          </a:xfrm>
          <a:prstGeom prst="rect">
            <a:avLst/>
          </a:prstGeom>
        </p:spPr>
        <p:txBody>
          <a:bodyPr lIns="0" rIns="0" anchor="b" anchorCtr="0"/>
          <a:lstStyle>
            <a:lvl1pPr marL="0" indent="0" algn="ctr">
              <a:lnSpc>
                <a:spcPts val="1417"/>
              </a:lnSpc>
              <a:defRPr sz="1200" b="1" i="0" baseline="0">
                <a:solidFill>
                  <a:schemeClr val="accent1"/>
                </a:solidFill>
                <a:latin typeface="Roboto" panose="02000000000000000000" pitchFamily="2" charset="0"/>
                <a:ea typeface="Roboto" panose="02000000000000000000" pitchFamily="2" charset="0"/>
              </a:defRPr>
            </a:lvl1pPr>
          </a:lstStyle>
          <a:p>
            <a:pPr lvl="0"/>
            <a:r>
              <a:rPr lang="nl-NL"/>
              <a:t>Auteur</a:t>
            </a:r>
            <a:br>
              <a:rPr lang="nl-NL"/>
            </a:br>
            <a:r>
              <a:rPr lang="nl-NL"/>
              <a:t>Datum</a:t>
            </a:r>
          </a:p>
        </p:txBody>
      </p:sp>
      <p:grpSp>
        <p:nvGrpSpPr>
          <p:cNvPr id="6" name="Groep 5">
            <a:extLst>
              <a:ext uri="{FF2B5EF4-FFF2-40B4-BE49-F238E27FC236}">
                <a16:creationId xmlns:a16="http://schemas.microsoft.com/office/drawing/2014/main" id="{2423345A-54FF-B775-5B01-0BE8A6C3F5FF}"/>
              </a:ext>
            </a:extLst>
          </p:cNvPr>
          <p:cNvGrpSpPr/>
          <p:nvPr userDrawn="1"/>
        </p:nvGrpSpPr>
        <p:grpSpPr>
          <a:xfrm>
            <a:off x="-2997392" y="1059582"/>
            <a:ext cx="2672848" cy="2899720"/>
            <a:chOff x="-2997392" y="1059582"/>
            <a:chExt cx="2672848" cy="2899720"/>
          </a:xfrm>
        </p:grpSpPr>
        <p:sp>
          <p:nvSpPr>
            <p:cNvPr id="10" name="Tekstvak 9">
              <a:extLst>
                <a:ext uri="{FF2B5EF4-FFF2-40B4-BE49-F238E27FC236}">
                  <a16:creationId xmlns:a16="http://schemas.microsoft.com/office/drawing/2014/main" id="{65540E3C-70F2-C443-8F6C-E609BDDFAD1D}"/>
                </a:ext>
              </a:extLst>
            </p:cNvPr>
            <p:cNvSpPr txBox="1"/>
            <p:nvPr userDrawn="1"/>
          </p:nvSpPr>
          <p:spPr>
            <a:xfrm>
              <a:off x="-2340755" y="1059582"/>
              <a:ext cx="1905626" cy="163121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Openingsslide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Gebruik deze slide </a:t>
              </a: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alleen in het begin van je presentatie. </a:t>
              </a:r>
            </a:p>
            <a:p>
              <a:pPr marL="0" indent="0" algn="r">
                <a:buFont typeface="Arial" panose="020B0604020202020204" pitchFamily="34" charset="0"/>
                <a:buNone/>
              </a:pPr>
              <a:endParaRPr lang="nl-NL" sz="10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Een pakkende titel trekt de aandacht maar zorg dat de titel niet langer is dan 2 regels.</a:t>
              </a:r>
            </a:p>
          </p:txBody>
        </p:sp>
        <p:cxnSp>
          <p:nvCxnSpPr>
            <p:cNvPr id="12" name="Rechte verbindingslijn 11">
              <a:extLst>
                <a:ext uri="{FF2B5EF4-FFF2-40B4-BE49-F238E27FC236}">
                  <a16:creationId xmlns:a16="http://schemas.microsoft.com/office/drawing/2014/main" id="{0741D04E-359D-6043-A3B1-3C95D4865B8E}"/>
                </a:ext>
              </a:extLst>
            </p:cNvPr>
            <p:cNvCxnSpPr>
              <a:cxnSpLocks/>
            </p:cNvCxnSpPr>
            <p:nvPr userDrawn="1"/>
          </p:nvCxnSpPr>
          <p:spPr>
            <a:xfrm>
              <a:off x="-324544" y="1113093"/>
              <a:ext cx="0" cy="157770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kstvak 17">
              <a:extLst>
                <a:ext uri="{FF2B5EF4-FFF2-40B4-BE49-F238E27FC236}">
                  <a16:creationId xmlns:a16="http://schemas.microsoft.com/office/drawing/2014/main" id="{299225D5-743C-4E4A-BBCC-B1B68181C0AC}"/>
                </a:ext>
              </a:extLst>
            </p:cNvPr>
            <p:cNvSpPr txBox="1"/>
            <p:nvPr userDrawn="1"/>
          </p:nvSpPr>
          <p:spPr>
            <a:xfrm>
              <a:off x="-2997392" y="3112916"/>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28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3" name="Rechte verbindingslijn 2">
              <a:extLst>
                <a:ext uri="{FF2B5EF4-FFF2-40B4-BE49-F238E27FC236}">
                  <a16:creationId xmlns:a16="http://schemas.microsoft.com/office/drawing/2014/main" id="{FCE2E9AC-628E-9301-D71D-E387DCE45F7B}"/>
                </a:ext>
              </a:extLst>
            </p:cNvPr>
            <p:cNvCxnSpPr>
              <a:cxnSpLocks/>
            </p:cNvCxnSpPr>
            <p:nvPr userDrawn="1"/>
          </p:nvCxnSpPr>
          <p:spPr>
            <a:xfrm>
              <a:off x="-324544" y="3183092"/>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293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 Titeldia">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D5E293D-73C9-F44C-BDB1-2789C681E3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30" y="435"/>
            <a:ext cx="9136338" cy="3461656"/>
          </a:xfrm>
          <a:prstGeom prst="rect">
            <a:avLst/>
          </a:prstGeom>
        </p:spPr>
      </p:pic>
      <p:pic>
        <p:nvPicPr>
          <p:cNvPr id="8" name="Afbeelding 7">
            <a:extLst>
              <a:ext uri="{FF2B5EF4-FFF2-40B4-BE49-F238E27FC236}">
                <a16:creationId xmlns:a16="http://schemas.microsoft.com/office/drawing/2014/main" id="{F4D3693E-78B7-1B4D-89AD-B34A6EFEDE9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28571"/>
          <a:stretch/>
        </p:blipFill>
        <p:spPr>
          <a:xfrm>
            <a:off x="0" y="2787775"/>
            <a:ext cx="9144000" cy="936103"/>
          </a:xfrm>
          <a:prstGeom prst="rect">
            <a:avLst/>
          </a:prstGeom>
        </p:spPr>
      </p:pic>
      <p:pic>
        <p:nvPicPr>
          <p:cNvPr id="9" name="Afbeelding 8">
            <a:extLst>
              <a:ext uri="{FF2B5EF4-FFF2-40B4-BE49-F238E27FC236}">
                <a16:creationId xmlns:a16="http://schemas.microsoft.com/office/drawing/2014/main" id="{CF5A5FEE-5E86-E342-85D1-08CD9252DF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62414" y="2869671"/>
            <a:ext cx="619169" cy="477194"/>
          </a:xfrm>
          <a:prstGeom prst="rect">
            <a:avLst/>
          </a:prstGeom>
        </p:spPr>
      </p:pic>
      <p:sp>
        <p:nvSpPr>
          <p:cNvPr id="11" name="Titel 2">
            <a:extLst>
              <a:ext uri="{FF2B5EF4-FFF2-40B4-BE49-F238E27FC236}">
                <a16:creationId xmlns:a16="http://schemas.microsoft.com/office/drawing/2014/main" id="{2985F230-15F3-4B42-902C-9F50D8AE0612}"/>
              </a:ext>
            </a:extLst>
          </p:cNvPr>
          <p:cNvSpPr>
            <a:spLocks noGrp="1"/>
          </p:cNvSpPr>
          <p:nvPr>
            <p:ph type="ctrTitle" hasCustomPrompt="1"/>
          </p:nvPr>
        </p:nvSpPr>
        <p:spPr>
          <a:xfrm>
            <a:off x="0" y="3445733"/>
            <a:ext cx="9143999" cy="1046164"/>
          </a:xfrm>
        </p:spPr>
        <p:txBody>
          <a:bodyPr/>
          <a:lstStyle>
            <a:lvl1pPr algn="ctr">
              <a:defRPr baseline="0"/>
            </a:lvl1pPr>
          </a:lstStyle>
          <a:p>
            <a:r>
              <a:rPr lang="nl-NL"/>
              <a:t>Typ titel</a:t>
            </a:r>
            <a:br>
              <a:rPr lang="nl-NL"/>
            </a:br>
            <a:r>
              <a:rPr lang="nl-NL"/>
              <a:t>2 regels</a:t>
            </a:r>
          </a:p>
        </p:txBody>
      </p:sp>
      <p:sp>
        <p:nvSpPr>
          <p:cNvPr id="13" name="Text Placeholder 12">
            <a:extLst>
              <a:ext uri="{FF2B5EF4-FFF2-40B4-BE49-F238E27FC236}">
                <a16:creationId xmlns:a16="http://schemas.microsoft.com/office/drawing/2014/main" id="{EA14985E-81C4-2542-8B8B-6448DF1FFA20}"/>
              </a:ext>
            </a:extLst>
          </p:cNvPr>
          <p:cNvSpPr>
            <a:spLocks noGrp="1"/>
          </p:cNvSpPr>
          <p:nvPr>
            <p:ph type="body" sz="quarter" idx="11" hasCustomPrompt="1"/>
          </p:nvPr>
        </p:nvSpPr>
        <p:spPr>
          <a:xfrm>
            <a:off x="3113879" y="4491897"/>
            <a:ext cx="2916238" cy="432000"/>
          </a:xfrm>
          <a:prstGeom prst="rect">
            <a:avLst/>
          </a:prstGeom>
        </p:spPr>
        <p:txBody>
          <a:bodyPr lIns="0" rIns="0" anchor="b" anchorCtr="0"/>
          <a:lstStyle>
            <a:lvl1pPr marL="0" indent="0" algn="ctr">
              <a:lnSpc>
                <a:spcPts val="1417"/>
              </a:lnSpc>
              <a:defRPr sz="1200" b="1" i="0" baseline="0">
                <a:solidFill>
                  <a:schemeClr val="accent1"/>
                </a:solidFill>
                <a:latin typeface="Roboto" panose="02000000000000000000" pitchFamily="2" charset="0"/>
                <a:ea typeface="Roboto" panose="02000000000000000000" pitchFamily="2" charset="0"/>
              </a:defRPr>
            </a:lvl1pPr>
          </a:lstStyle>
          <a:p>
            <a:pPr lvl="0"/>
            <a:r>
              <a:rPr lang="nl-NL"/>
              <a:t>Auteur</a:t>
            </a:r>
            <a:br>
              <a:rPr lang="nl-NL"/>
            </a:br>
            <a:r>
              <a:rPr lang="nl-NL"/>
              <a:t>Datum</a:t>
            </a:r>
          </a:p>
        </p:txBody>
      </p:sp>
      <p:grpSp>
        <p:nvGrpSpPr>
          <p:cNvPr id="2" name="Groep 1">
            <a:extLst>
              <a:ext uri="{FF2B5EF4-FFF2-40B4-BE49-F238E27FC236}">
                <a16:creationId xmlns:a16="http://schemas.microsoft.com/office/drawing/2014/main" id="{32F6BF91-22A0-56A6-7300-E078122C813C}"/>
              </a:ext>
            </a:extLst>
          </p:cNvPr>
          <p:cNvGrpSpPr/>
          <p:nvPr userDrawn="1"/>
        </p:nvGrpSpPr>
        <p:grpSpPr>
          <a:xfrm>
            <a:off x="-2997392" y="1059582"/>
            <a:ext cx="2672848" cy="2899720"/>
            <a:chOff x="-2997392" y="1059582"/>
            <a:chExt cx="2672848" cy="2899720"/>
          </a:xfrm>
        </p:grpSpPr>
        <p:sp>
          <p:nvSpPr>
            <p:cNvPr id="3" name="Tekstvak 2">
              <a:extLst>
                <a:ext uri="{FF2B5EF4-FFF2-40B4-BE49-F238E27FC236}">
                  <a16:creationId xmlns:a16="http://schemas.microsoft.com/office/drawing/2014/main" id="{FF99E80C-BE5D-0DC9-1683-8295B33F7BA9}"/>
                </a:ext>
              </a:extLst>
            </p:cNvPr>
            <p:cNvSpPr txBox="1"/>
            <p:nvPr userDrawn="1"/>
          </p:nvSpPr>
          <p:spPr>
            <a:xfrm>
              <a:off x="-2340755" y="1059582"/>
              <a:ext cx="1905626" cy="163121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Openingsslide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Gebruik deze slide </a:t>
              </a: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alleen in het begin van je presentatie. </a:t>
              </a:r>
            </a:p>
            <a:p>
              <a:pPr marL="0" indent="0" algn="r">
                <a:buFont typeface="Arial" panose="020B0604020202020204" pitchFamily="34" charset="0"/>
                <a:buNone/>
              </a:pPr>
              <a:endParaRPr lang="nl-NL" sz="10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Een pakkende titel trekt de aandacht maar zorg dat de titel niet langer is dan 2 regels.</a:t>
              </a:r>
            </a:p>
          </p:txBody>
        </p:sp>
        <p:cxnSp>
          <p:nvCxnSpPr>
            <p:cNvPr id="5" name="Rechte verbindingslijn 4">
              <a:extLst>
                <a:ext uri="{FF2B5EF4-FFF2-40B4-BE49-F238E27FC236}">
                  <a16:creationId xmlns:a16="http://schemas.microsoft.com/office/drawing/2014/main" id="{A912F989-CAF6-9F26-CF1E-F997503582B3}"/>
                </a:ext>
              </a:extLst>
            </p:cNvPr>
            <p:cNvCxnSpPr>
              <a:cxnSpLocks/>
            </p:cNvCxnSpPr>
            <p:nvPr userDrawn="1"/>
          </p:nvCxnSpPr>
          <p:spPr>
            <a:xfrm>
              <a:off x="-324544" y="1113093"/>
              <a:ext cx="0" cy="157770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kstvak 5">
              <a:extLst>
                <a:ext uri="{FF2B5EF4-FFF2-40B4-BE49-F238E27FC236}">
                  <a16:creationId xmlns:a16="http://schemas.microsoft.com/office/drawing/2014/main" id="{DFEFBD8B-C625-763C-3AF9-BA4716E04209}"/>
                </a:ext>
              </a:extLst>
            </p:cNvPr>
            <p:cNvSpPr txBox="1"/>
            <p:nvPr userDrawn="1"/>
          </p:nvSpPr>
          <p:spPr>
            <a:xfrm>
              <a:off x="-2997392" y="3112916"/>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28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7" name="Rechte verbindingslijn 6">
              <a:extLst>
                <a:ext uri="{FF2B5EF4-FFF2-40B4-BE49-F238E27FC236}">
                  <a16:creationId xmlns:a16="http://schemas.microsoft.com/office/drawing/2014/main" id="{007E27AB-8E34-BCF1-61C7-2D70511A159F}"/>
                </a:ext>
              </a:extLst>
            </p:cNvPr>
            <p:cNvCxnSpPr>
              <a:cxnSpLocks/>
            </p:cNvCxnSpPr>
            <p:nvPr userDrawn="1"/>
          </p:nvCxnSpPr>
          <p:spPr>
            <a:xfrm>
              <a:off x="-324544" y="3183092"/>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7463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FB2FEEC-5893-CB4D-9370-57E2195DCF0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683" y="0"/>
            <a:ext cx="9138634" cy="3462527"/>
          </a:xfrm>
          <a:prstGeom prst="rect">
            <a:avLst/>
          </a:prstGeom>
        </p:spPr>
      </p:pic>
      <p:sp>
        <p:nvSpPr>
          <p:cNvPr id="10" name="Text Placeholder 12"/>
          <p:cNvSpPr>
            <a:spLocks noGrp="1"/>
          </p:cNvSpPr>
          <p:nvPr>
            <p:ph type="body" sz="quarter" idx="11" hasCustomPrompt="1"/>
          </p:nvPr>
        </p:nvSpPr>
        <p:spPr>
          <a:xfrm>
            <a:off x="3113879" y="4491897"/>
            <a:ext cx="2916238" cy="432000"/>
          </a:xfrm>
          <a:prstGeom prst="rect">
            <a:avLst/>
          </a:prstGeom>
        </p:spPr>
        <p:txBody>
          <a:bodyPr lIns="0" rIns="0" anchor="b" anchorCtr="0"/>
          <a:lstStyle>
            <a:lvl1pPr marL="0" indent="0" algn="ctr">
              <a:lnSpc>
                <a:spcPts val="1417"/>
              </a:lnSpc>
              <a:defRPr sz="1200" b="1" i="0" baseline="0">
                <a:solidFill>
                  <a:schemeClr val="accent1"/>
                </a:solidFill>
                <a:latin typeface="Roboto" panose="02000000000000000000" pitchFamily="2" charset="0"/>
                <a:ea typeface="Roboto" panose="02000000000000000000" pitchFamily="2" charset="0"/>
              </a:defRPr>
            </a:lvl1pPr>
          </a:lstStyle>
          <a:p>
            <a:pPr lvl="0"/>
            <a:r>
              <a:rPr lang="nl-NL"/>
              <a:t>Auteur</a:t>
            </a:r>
            <a:br>
              <a:rPr lang="nl-NL"/>
            </a:br>
            <a:r>
              <a:rPr lang="nl-NL"/>
              <a:t>Datum</a:t>
            </a:r>
          </a:p>
        </p:txBody>
      </p:sp>
      <p:pic>
        <p:nvPicPr>
          <p:cNvPr id="8" name="Afbeelding 7">
            <a:extLst>
              <a:ext uri="{FF2B5EF4-FFF2-40B4-BE49-F238E27FC236}">
                <a16:creationId xmlns:a16="http://schemas.microsoft.com/office/drawing/2014/main" id="{F4D3693E-78B7-1B4D-89AD-B34A6EFEDE9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28571"/>
          <a:stretch/>
        </p:blipFill>
        <p:spPr>
          <a:xfrm>
            <a:off x="0" y="2787775"/>
            <a:ext cx="9144000" cy="936103"/>
          </a:xfrm>
          <a:prstGeom prst="rect">
            <a:avLst/>
          </a:prstGeom>
        </p:spPr>
      </p:pic>
      <p:pic>
        <p:nvPicPr>
          <p:cNvPr id="9" name="Afbeelding 8">
            <a:extLst>
              <a:ext uri="{FF2B5EF4-FFF2-40B4-BE49-F238E27FC236}">
                <a16:creationId xmlns:a16="http://schemas.microsoft.com/office/drawing/2014/main" id="{CF5A5FEE-5E86-E342-85D1-08CD9252DF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62414" y="2869671"/>
            <a:ext cx="619169" cy="477194"/>
          </a:xfrm>
          <a:prstGeom prst="rect">
            <a:avLst/>
          </a:prstGeom>
        </p:spPr>
      </p:pic>
      <p:sp>
        <p:nvSpPr>
          <p:cNvPr id="11" name="Titel 2">
            <a:extLst>
              <a:ext uri="{FF2B5EF4-FFF2-40B4-BE49-F238E27FC236}">
                <a16:creationId xmlns:a16="http://schemas.microsoft.com/office/drawing/2014/main" id="{2985F230-15F3-4B42-902C-9F50D8AE0612}"/>
              </a:ext>
            </a:extLst>
          </p:cNvPr>
          <p:cNvSpPr>
            <a:spLocks noGrp="1"/>
          </p:cNvSpPr>
          <p:nvPr>
            <p:ph type="ctrTitle" hasCustomPrompt="1"/>
          </p:nvPr>
        </p:nvSpPr>
        <p:spPr>
          <a:xfrm>
            <a:off x="0" y="3445733"/>
            <a:ext cx="9143999" cy="1046164"/>
          </a:xfrm>
        </p:spPr>
        <p:txBody>
          <a:bodyPr/>
          <a:lstStyle>
            <a:lvl1pPr algn="ctr">
              <a:defRPr baseline="0"/>
            </a:lvl1pPr>
          </a:lstStyle>
          <a:p>
            <a:r>
              <a:rPr lang="nl-NL"/>
              <a:t>Typ titel</a:t>
            </a:r>
            <a:br>
              <a:rPr lang="nl-NL"/>
            </a:br>
            <a:r>
              <a:rPr lang="nl-NL"/>
              <a:t>2 regels</a:t>
            </a:r>
          </a:p>
        </p:txBody>
      </p:sp>
      <p:grpSp>
        <p:nvGrpSpPr>
          <p:cNvPr id="2" name="Groep 1">
            <a:extLst>
              <a:ext uri="{FF2B5EF4-FFF2-40B4-BE49-F238E27FC236}">
                <a16:creationId xmlns:a16="http://schemas.microsoft.com/office/drawing/2014/main" id="{2732EFD6-3BF9-69BC-E115-375CD880A749}"/>
              </a:ext>
            </a:extLst>
          </p:cNvPr>
          <p:cNvGrpSpPr/>
          <p:nvPr userDrawn="1"/>
        </p:nvGrpSpPr>
        <p:grpSpPr>
          <a:xfrm>
            <a:off x="-2997392" y="1059582"/>
            <a:ext cx="2672848" cy="2899720"/>
            <a:chOff x="-2997392" y="1059582"/>
            <a:chExt cx="2672848" cy="2899720"/>
          </a:xfrm>
        </p:grpSpPr>
        <p:sp>
          <p:nvSpPr>
            <p:cNvPr id="3" name="Tekstvak 2">
              <a:extLst>
                <a:ext uri="{FF2B5EF4-FFF2-40B4-BE49-F238E27FC236}">
                  <a16:creationId xmlns:a16="http://schemas.microsoft.com/office/drawing/2014/main" id="{C9BDC9CA-3EFD-0DFC-35B0-4B9647B32CB3}"/>
                </a:ext>
              </a:extLst>
            </p:cNvPr>
            <p:cNvSpPr txBox="1"/>
            <p:nvPr userDrawn="1"/>
          </p:nvSpPr>
          <p:spPr>
            <a:xfrm>
              <a:off x="-2340755" y="1059582"/>
              <a:ext cx="1905626" cy="163121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Openingsslide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Gebruik deze slide </a:t>
              </a: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alleen in het begin van je presentatie. </a:t>
              </a:r>
            </a:p>
            <a:p>
              <a:pPr marL="0" indent="0" algn="r">
                <a:buFont typeface="Arial" panose="020B0604020202020204" pitchFamily="34" charset="0"/>
                <a:buNone/>
              </a:pPr>
              <a:endParaRPr lang="nl-NL" sz="10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Een pakkende titel trekt de aandacht maar zorg dat de titel niet langer is dan 2 regels.</a:t>
              </a:r>
            </a:p>
          </p:txBody>
        </p:sp>
        <p:cxnSp>
          <p:nvCxnSpPr>
            <p:cNvPr id="4" name="Rechte verbindingslijn 3">
              <a:extLst>
                <a:ext uri="{FF2B5EF4-FFF2-40B4-BE49-F238E27FC236}">
                  <a16:creationId xmlns:a16="http://schemas.microsoft.com/office/drawing/2014/main" id="{E4717421-2CC3-A30B-BE2F-ADE30346AE06}"/>
                </a:ext>
              </a:extLst>
            </p:cNvPr>
            <p:cNvCxnSpPr>
              <a:cxnSpLocks/>
            </p:cNvCxnSpPr>
            <p:nvPr userDrawn="1"/>
          </p:nvCxnSpPr>
          <p:spPr>
            <a:xfrm>
              <a:off x="-324544" y="1113093"/>
              <a:ext cx="0" cy="157770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kstvak 6">
              <a:extLst>
                <a:ext uri="{FF2B5EF4-FFF2-40B4-BE49-F238E27FC236}">
                  <a16:creationId xmlns:a16="http://schemas.microsoft.com/office/drawing/2014/main" id="{4026E925-E32D-8CBC-5574-CEE4C8BBF0B4}"/>
                </a:ext>
              </a:extLst>
            </p:cNvPr>
            <p:cNvSpPr txBox="1"/>
            <p:nvPr userDrawn="1"/>
          </p:nvSpPr>
          <p:spPr>
            <a:xfrm>
              <a:off x="-2997392" y="3112916"/>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28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12" name="Rechte verbindingslijn 11">
              <a:extLst>
                <a:ext uri="{FF2B5EF4-FFF2-40B4-BE49-F238E27FC236}">
                  <a16:creationId xmlns:a16="http://schemas.microsoft.com/office/drawing/2014/main" id="{5C9FB188-6316-BF6B-7FEE-730DD0B6B326}"/>
                </a:ext>
              </a:extLst>
            </p:cNvPr>
            <p:cNvCxnSpPr>
              <a:cxnSpLocks/>
            </p:cNvCxnSpPr>
            <p:nvPr userDrawn="1"/>
          </p:nvCxnSpPr>
          <p:spPr>
            <a:xfrm>
              <a:off x="-324544" y="3183092"/>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130671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Titeldia">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5ACBF90-EB88-024E-AADE-C7C0E4547D7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33" y="435"/>
            <a:ext cx="9136335" cy="3461656"/>
          </a:xfrm>
          <a:prstGeom prst="rect">
            <a:avLst/>
          </a:prstGeom>
        </p:spPr>
      </p:pic>
      <p:pic>
        <p:nvPicPr>
          <p:cNvPr id="8" name="Afbeelding 7">
            <a:extLst>
              <a:ext uri="{FF2B5EF4-FFF2-40B4-BE49-F238E27FC236}">
                <a16:creationId xmlns:a16="http://schemas.microsoft.com/office/drawing/2014/main" id="{F4D3693E-78B7-1B4D-89AD-B34A6EFEDE9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28571"/>
          <a:stretch/>
        </p:blipFill>
        <p:spPr>
          <a:xfrm>
            <a:off x="0" y="2787775"/>
            <a:ext cx="9144000" cy="936103"/>
          </a:xfrm>
          <a:prstGeom prst="rect">
            <a:avLst/>
          </a:prstGeom>
        </p:spPr>
      </p:pic>
      <p:pic>
        <p:nvPicPr>
          <p:cNvPr id="9" name="Afbeelding 8">
            <a:extLst>
              <a:ext uri="{FF2B5EF4-FFF2-40B4-BE49-F238E27FC236}">
                <a16:creationId xmlns:a16="http://schemas.microsoft.com/office/drawing/2014/main" id="{CF5A5FEE-5E86-E342-85D1-08CD9252DF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62414" y="2869671"/>
            <a:ext cx="619169" cy="477194"/>
          </a:xfrm>
          <a:prstGeom prst="rect">
            <a:avLst/>
          </a:prstGeom>
        </p:spPr>
      </p:pic>
      <p:sp>
        <p:nvSpPr>
          <p:cNvPr id="11" name="Titel 2">
            <a:extLst>
              <a:ext uri="{FF2B5EF4-FFF2-40B4-BE49-F238E27FC236}">
                <a16:creationId xmlns:a16="http://schemas.microsoft.com/office/drawing/2014/main" id="{2985F230-15F3-4B42-902C-9F50D8AE0612}"/>
              </a:ext>
            </a:extLst>
          </p:cNvPr>
          <p:cNvSpPr>
            <a:spLocks noGrp="1"/>
          </p:cNvSpPr>
          <p:nvPr>
            <p:ph type="ctrTitle" hasCustomPrompt="1"/>
          </p:nvPr>
        </p:nvSpPr>
        <p:spPr>
          <a:xfrm>
            <a:off x="0" y="3445733"/>
            <a:ext cx="9143999" cy="1046164"/>
          </a:xfrm>
        </p:spPr>
        <p:txBody>
          <a:bodyPr/>
          <a:lstStyle>
            <a:lvl1pPr algn="ctr">
              <a:defRPr baseline="0"/>
            </a:lvl1pPr>
          </a:lstStyle>
          <a:p>
            <a:r>
              <a:rPr lang="nl-NL"/>
              <a:t>Typ titel</a:t>
            </a:r>
            <a:br>
              <a:rPr lang="nl-NL"/>
            </a:br>
            <a:r>
              <a:rPr lang="nl-NL"/>
              <a:t>2 regels</a:t>
            </a:r>
          </a:p>
        </p:txBody>
      </p:sp>
      <p:sp>
        <p:nvSpPr>
          <p:cNvPr id="12" name="Text Placeholder 12">
            <a:extLst>
              <a:ext uri="{FF2B5EF4-FFF2-40B4-BE49-F238E27FC236}">
                <a16:creationId xmlns:a16="http://schemas.microsoft.com/office/drawing/2014/main" id="{E831C10F-DDCC-6743-8FA3-EE77ACC7DCFC}"/>
              </a:ext>
            </a:extLst>
          </p:cNvPr>
          <p:cNvSpPr>
            <a:spLocks noGrp="1"/>
          </p:cNvSpPr>
          <p:nvPr>
            <p:ph type="body" sz="quarter" idx="11" hasCustomPrompt="1"/>
          </p:nvPr>
        </p:nvSpPr>
        <p:spPr>
          <a:xfrm>
            <a:off x="3113879" y="4491897"/>
            <a:ext cx="2916238" cy="432000"/>
          </a:xfrm>
          <a:prstGeom prst="rect">
            <a:avLst/>
          </a:prstGeom>
        </p:spPr>
        <p:txBody>
          <a:bodyPr lIns="0" rIns="0" anchor="b" anchorCtr="0"/>
          <a:lstStyle>
            <a:lvl1pPr marL="0" indent="0" algn="ctr">
              <a:lnSpc>
                <a:spcPts val="1417"/>
              </a:lnSpc>
              <a:defRPr sz="1200" b="1" i="0" baseline="0">
                <a:solidFill>
                  <a:schemeClr val="accent1"/>
                </a:solidFill>
                <a:latin typeface="Roboto" panose="02000000000000000000" pitchFamily="2" charset="0"/>
                <a:ea typeface="Roboto" panose="02000000000000000000" pitchFamily="2" charset="0"/>
              </a:defRPr>
            </a:lvl1pPr>
          </a:lstStyle>
          <a:p>
            <a:pPr lvl="0"/>
            <a:r>
              <a:rPr lang="nl-NL"/>
              <a:t>Auteur</a:t>
            </a:r>
            <a:br>
              <a:rPr lang="nl-NL"/>
            </a:br>
            <a:r>
              <a:rPr lang="nl-NL"/>
              <a:t>Datum</a:t>
            </a:r>
          </a:p>
        </p:txBody>
      </p:sp>
      <p:grpSp>
        <p:nvGrpSpPr>
          <p:cNvPr id="2" name="Groep 1">
            <a:extLst>
              <a:ext uri="{FF2B5EF4-FFF2-40B4-BE49-F238E27FC236}">
                <a16:creationId xmlns:a16="http://schemas.microsoft.com/office/drawing/2014/main" id="{FB367CE8-A869-B7BD-0C35-F94E3AF41650}"/>
              </a:ext>
            </a:extLst>
          </p:cNvPr>
          <p:cNvGrpSpPr/>
          <p:nvPr userDrawn="1"/>
        </p:nvGrpSpPr>
        <p:grpSpPr>
          <a:xfrm>
            <a:off x="-2997392" y="1059582"/>
            <a:ext cx="2672848" cy="2899720"/>
            <a:chOff x="-2997392" y="1059582"/>
            <a:chExt cx="2672848" cy="2899720"/>
          </a:xfrm>
        </p:grpSpPr>
        <p:sp>
          <p:nvSpPr>
            <p:cNvPr id="4" name="Tekstvak 3">
              <a:extLst>
                <a:ext uri="{FF2B5EF4-FFF2-40B4-BE49-F238E27FC236}">
                  <a16:creationId xmlns:a16="http://schemas.microsoft.com/office/drawing/2014/main" id="{15675FF1-9F50-0B24-7F91-1A69FD42C965}"/>
                </a:ext>
              </a:extLst>
            </p:cNvPr>
            <p:cNvSpPr txBox="1"/>
            <p:nvPr userDrawn="1"/>
          </p:nvSpPr>
          <p:spPr>
            <a:xfrm>
              <a:off x="-2340755" y="1059582"/>
              <a:ext cx="1905626" cy="163121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Openingsslide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Gebruik deze slide </a:t>
              </a: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alleen in het begin van je presentatie. </a:t>
              </a:r>
            </a:p>
            <a:p>
              <a:pPr marL="0" indent="0" algn="r">
                <a:buFont typeface="Arial" panose="020B0604020202020204" pitchFamily="34" charset="0"/>
                <a:buNone/>
              </a:pPr>
              <a:endParaRPr lang="nl-NL" sz="10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Een pakkende titel trekt de aandacht maar zorg dat de titel niet langer is dan 2 regels.</a:t>
              </a:r>
            </a:p>
          </p:txBody>
        </p:sp>
        <p:cxnSp>
          <p:nvCxnSpPr>
            <p:cNvPr id="5" name="Rechte verbindingslijn 4">
              <a:extLst>
                <a:ext uri="{FF2B5EF4-FFF2-40B4-BE49-F238E27FC236}">
                  <a16:creationId xmlns:a16="http://schemas.microsoft.com/office/drawing/2014/main" id="{C75A2CFD-88B7-09BE-A172-84536DCF8D94}"/>
                </a:ext>
              </a:extLst>
            </p:cNvPr>
            <p:cNvCxnSpPr>
              <a:cxnSpLocks/>
            </p:cNvCxnSpPr>
            <p:nvPr userDrawn="1"/>
          </p:nvCxnSpPr>
          <p:spPr>
            <a:xfrm>
              <a:off x="-324544" y="1113093"/>
              <a:ext cx="0" cy="157770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kstvak 5">
              <a:extLst>
                <a:ext uri="{FF2B5EF4-FFF2-40B4-BE49-F238E27FC236}">
                  <a16:creationId xmlns:a16="http://schemas.microsoft.com/office/drawing/2014/main" id="{B87C9858-E9B0-5154-493B-CBC3D602601B}"/>
                </a:ext>
              </a:extLst>
            </p:cNvPr>
            <p:cNvSpPr txBox="1"/>
            <p:nvPr userDrawn="1"/>
          </p:nvSpPr>
          <p:spPr>
            <a:xfrm>
              <a:off x="-2997392" y="3112916"/>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28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7" name="Rechte verbindingslijn 6">
              <a:extLst>
                <a:ext uri="{FF2B5EF4-FFF2-40B4-BE49-F238E27FC236}">
                  <a16:creationId xmlns:a16="http://schemas.microsoft.com/office/drawing/2014/main" id="{59B959E8-1F0A-D959-3E90-6C0E1D27164A}"/>
                </a:ext>
              </a:extLst>
            </p:cNvPr>
            <p:cNvCxnSpPr>
              <a:cxnSpLocks/>
            </p:cNvCxnSpPr>
            <p:nvPr userDrawn="1"/>
          </p:nvCxnSpPr>
          <p:spPr>
            <a:xfrm>
              <a:off x="-324544" y="3183092"/>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984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6. Titeldia">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457A3CBA-880F-C140-BA7E-47D2B401FE5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1786"/>
          <a:stretch/>
        </p:blipFill>
        <p:spPr>
          <a:xfrm>
            <a:off x="-10160" y="0"/>
            <a:ext cx="9164321" cy="2715766"/>
          </a:xfrm>
          <a:prstGeom prst="rect">
            <a:avLst/>
          </a:prstGeom>
        </p:spPr>
      </p:pic>
      <p:pic>
        <p:nvPicPr>
          <p:cNvPr id="8" name="Afbeelding 7">
            <a:extLst>
              <a:ext uri="{FF2B5EF4-FFF2-40B4-BE49-F238E27FC236}">
                <a16:creationId xmlns:a16="http://schemas.microsoft.com/office/drawing/2014/main" id="{F4D3693E-78B7-1B4D-89AD-B34A6EFEDE9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28571"/>
          <a:stretch/>
        </p:blipFill>
        <p:spPr>
          <a:xfrm>
            <a:off x="0" y="2356704"/>
            <a:ext cx="9144000" cy="936103"/>
          </a:xfrm>
          <a:prstGeom prst="rect">
            <a:avLst/>
          </a:prstGeom>
        </p:spPr>
      </p:pic>
      <p:pic>
        <p:nvPicPr>
          <p:cNvPr id="9" name="Afbeelding 8">
            <a:extLst>
              <a:ext uri="{FF2B5EF4-FFF2-40B4-BE49-F238E27FC236}">
                <a16:creationId xmlns:a16="http://schemas.microsoft.com/office/drawing/2014/main" id="{CF5A5FEE-5E86-E342-85D1-08CD9252DF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62414" y="2438600"/>
            <a:ext cx="619169" cy="477194"/>
          </a:xfrm>
          <a:prstGeom prst="rect">
            <a:avLst/>
          </a:prstGeom>
        </p:spPr>
      </p:pic>
      <p:sp>
        <p:nvSpPr>
          <p:cNvPr id="11" name="Titel 2">
            <a:extLst>
              <a:ext uri="{FF2B5EF4-FFF2-40B4-BE49-F238E27FC236}">
                <a16:creationId xmlns:a16="http://schemas.microsoft.com/office/drawing/2014/main" id="{2985F230-15F3-4B42-902C-9F50D8AE0612}"/>
              </a:ext>
            </a:extLst>
          </p:cNvPr>
          <p:cNvSpPr>
            <a:spLocks noGrp="1"/>
          </p:cNvSpPr>
          <p:nvPr>
            <p:ph type="ctrTitle" hasCustomPrompt="1"/>
          </p:nvPr>
        </p:nvSpPr>
        <p:spPr>
          <a:xfrm>
            <a:off x="0" y="3014662"/>
            <a:ext cx="9143999" cy="1285280"/>
          </a:xfrm>
        </p:spPr>
        <p:txBody>
          <a:bodyPr/>
          <a:lstStyle>
            <a:lvl1pPr algn="ctr">
              <a:defRPr baseline="0"/>
            </a:lvl1pPr>
          </a:lstStyle>
          <a:p>
            <a:r>
              <a:rPr lang="nl-NL"/>
              <a:t>Typ hier</a:t>
            </a:r>
            <a:br>
              <a:rPr lang="nl-NL"/>
            </a:br>
            <a:r>
              <a:rPr lang="nl-NL"/>
              <a:t>uw titel in</a:t>
            </a:r>
            <a:br>
              <a:rPr lang="nl-NL"/>
            </a:br>
            <a:r>
              <a:rPr lang="nl-NL"/>
              <a:t>3 regels</a:t>
            </a:r>
          </a:p>
        </p:txBody>
      </p:sp>
      <p:sp>
        <p:nvSpPr>
          <p:cNvPr id="12" name="Text Placeholder 12">
            <a:extLst>
              <a:ext uri="{FF2B5EF4-FFF2-40B4-BE49-F238E27FC236}">
                <a16:creationId xmlns:a16="http://schemas.microsoft.com/office/drawing/2014/main" id="{0817B34E-3FAF-9340-9DD3-40863630AEE6}"/>
              </a:ext>
            </a:extLst>
          </p:cNvPr>
          <p:cNvSpPr>
            <a:spLocks noGrp="1"/>
          </p:cNvSpPr>
          <p:nvPr>
            <p:ph type="body" sz="quarter" idx="11" hasCustomPrompt="1"/>
          </p:nvPr>
        </p:nvSpPr>
        <p:spPr>
          <a:xfrm>
            <a:off x="3113879" y="4491897"/>
            <a:ext cx="2916238" cy="432000"/>
          </a:xfrm>
          <a:prstGeom prst="rect">
            <a:avLst/>
          </a:prstGeom>
        </p:spPr>
        <p:txBody>
          <a:bodyPr lIns="0" rIns="0" anchor="b" anchorCtr="0"/>
          <a:lstStyle>
            <a:lvl1pPr marL="0" indent="0" algn="ctr">
              <a:lnSpc>
                <a:spcPts val="1417"/>
              </a:lnSpc>
              <a:defRPr sz="1200" b="1" i="0" baseline="0">
                <a:solidFill>
                  <a:schemeClr val="accent1"/>
                </a:solidFill>
                <a:latin typeface="Roboto" panose="02000000000000000000" pitchFamily="2" charset="0"/>
                <a:ea typeface="Roboto" panose="02000000000000000000" pitchFamily="2" charset="0"/>
              </a:defRPr>
            </a:lvl1pPr>
          </a:lstStyle>
          <a:p>
            <a:pPr lvl="0"/>
            <a:r>
              <a:rPr lang="nl-NL"/>
              <a:t>Auteur</a:t>
            </a:r>
            <a:br>
              <a:rPr lang="nl-NL"/>
            </a:br>
            <a:r>
              <a:rPr lang="nl-NL"/>
              <a:t>Datum</a:t>
            </a:r>
          </a:p>
        </p:txBody>
      </p:sp>
      <p:grpSp>
        <p:nvGrpSpPr>
          <p:cNvPr id="3" name="Groep 2">
            <a:extLst>
              <a:ext uri="{FF2B5EF4-FFF2-40B4-BE49-F238E27FC236}">
                <a16:creationId xmlns:a16="http://schemas.microsoft.com/office/drawing/2014/main" id="{53D56CFA-70EA-F176-2BBC-16B8DC8D9CAD}"/>
              </a:ext>
            </a:extLst>
          </p:cNvPr>
          <p:cNvGrpSpPr/>
          <p:nvPr userDrawn="1"/>
        </p:nvGrpSpPr>
        <p:grpSpPr>
          <a:xfrm>
            <a:off x="-2997392" y="1059582"/>
            <a:ext cx="2672848" cy="2899720"/>
            <a:chOff x="-2997392" y="1059582"/>
            <a:chExt cx="2672848" cy="2899720"/>
          </a:xfrm>
        </p:grpSpPr>
        <p:sp>
          <p:nvSpPr>
            <p:cNvPr id="5" name="Tekstvak 4">
              <a:extLst>
                <a:ext uri="{FF2B5EF4-FFF2-40B4-BE49-F238E27FC236}">
                  <a16:creationId xmlns:a16="http://schemas.microsoft.com/office/drawing/2014/main" id="{D31BC8F5-748A-0648-508B-C833878D9414}"/>
                </a:ext>
              </a:extLst>
            </p:cNvPr>
            <p:cNvSpPr txBox="1"/>
            <p:nvPr userDrawn="1"/>
          </p:nvSpPr>
          <p:spPr>
            <a:xfrm>
              <a:off x="-2340755" y="1059582"/>
              <a:ext cx="1905626" cy="163121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Openingsslide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Gebruik deze slide </a:t>
              </a: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alleen in het begin van je presentatie. </a:t>
              </a:r>
            </a:p>
            <a:p>
              <a:pPr marL="0" indent="0" algn="r">
                <a:buFont typeface="Arial" panose="020B0604020202020204" pitchFamily="34" charset="0"/>
                <a:buNone/>
              </a:pPr>
              <a:endParaRPr lang="nl-NL" sz="10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Een pakkende titel trekt de aandacht maar zorg dat de titel niet langer is dan 3 regels.</a:t>
              </a:r>
            </a:p>
          </p:txBody>
        </p:sp>
        <p:cxnSp>
          <p:nvCxnSpPr>
            <p:cNvPr id="6" name="Rechte verbindingslijn 5">
              <a:extLst>
                <a:ext uri="{FF2B5EF4-FFF2-40B4-BE49-F238E27FC236}">
                  <a16:creationId xmlns:a16="http://schemas.microsoft.com/office/drawing/2014/main" id="{FFE8E936-479A-AE5C-40C0-5D980B173577}"/>
                </a:ext>
              </a:extLst>
            </p:cNvPr>
            <p:cNvCxnSpPr>
              <a:cxnSpLocks/>
            </p:cNvCxnSpPr>
            <p:nvPr userDrawn="1"/>
          </p:nvCxnSpPr>
          <p:spPr>
            <a:xfrm>
              <a:off x="-324544" y="1113093"/>
              <a:ext cx="0" cy="157770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kstvak 9">
              <a:extLst>
                <a:ext uri="{FF2B5EF4-FFF2-40B4-BE49-F238E27FC236}">
                  <a16:creationId xmlns:a16="http://schemas.microsoft.com/office/drawing/2014/main" id="{3A0E595F-5FD4-D06E-F41C-1888936DD539}"/>
                </a:ext>
              </a:extLst>
            </p:cNvPr>
            <p:cNvSpPr txBox="1"/>
            <p:nvPr userDrawn="1"/>
          </p:nvSpPr>
          <p:spPr>
            <a:xfrm>
              <a:off x="-2997392" y="3112916"/>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28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15" name="Rechte verbindingslijn 14">
              <a:extLst>
                <a:ext uri="{FF2B5EF4-FFF2-40B4-BE49-F238E27FC236}">
                  <a16:creationId xmlns:a16="http://schemas.microsoft.com/office/drawing/2014/main" id="{FEC0B541-02C5-4B99-DB50-C0F28AF0C187}"/>
                </a:ext>
              </a:extLst>
            </p:cNvPr>
            <p:cNvCxnSpPr>
              <a:cxnSpLocks/>
            </p:cNvCxnSpPr>
            <p:nvPr userDrawn="1"/>
          </p:nvCxnSpPr>
          <p:spPr>
            <a:xfrm>
              <a:off x="-324544" y="3183092"/>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9481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Titeldia">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D246D90-7170-EE46-8B6A-ED7171A44DB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8526"/>
          <a:stretch/>
        </p:blipFill>
        <p:spPr>
          <a:xfrm>
            <a:off x="0" y="0"/>
            <a:ext cx="9144000" cy="2822707"/>
          </a:xfrm>
          <a:prstGeom prst="rect">
            <a:avLst/>
          </a:prstGeom>
        </p:spPr>
      </p:pic>
      <p:pic>
        <p:nvPicPr>
          <p:cNvPr id="8" name="Afbeelding 7">
            <a:extLst>
              <a:ext uri="{FF2B5EF4-FFF2-40B4-BE49-F238E27FC236}">
                <a16:creationId xmlns:a16="http://schemas.microsoft.com/office/drawing/2014/main" id="{F4D3693E-78B7-1B4D-89AD-B34A6EFEDE9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28571"/>
          <a:stretch/>
        </p:blipFill>
        <p:spPr>
          <a:xfrm>
            <a:off x="0" y="2356704"/>
            <a:ext cx="9144000" cy="936103"/>
          </a:xfrm>
          <a:prstGeom prst="rect">
            <a:avLst/>
          </a:prstGeom>
        </p:spPr>
      </p:pic>
      <p:pic>
        <p:nvPicPr>
          <p:cNvPr id="9" name="Afbeelding 8">
            <a:extLst>
              <a:ext uri="{FF2B5EF4-FFF2-40B4-BE49-F238E27FC236}">
                <a16:creationId xmlns:a16="http://schemas.microsoft.com/office/drawing/2014/main" id="{CF5A5FEE-5E86-E342-85D1-08CD9252DF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62414" y="2438600"/>
            <a:ext cx="619169" cy="477194"/>
          </a:xfrm>
          <a:prstGeom prst="rect">
            <a:avLst/>
          </a:prstGeom>
        </p:spPr>
      </p:pic>
      <p:sp>
        <p:nvSpPr>
          <p:cNvPr id="11" name="Titel 2">
            <a:extLst>
              <a:ext uri="{FF2B5EF4-FFF2-40B4-BE49-F238E27FC236}">
                <a16:creationId xmlns:a16="http://schemas.microsoft.com/office/drawing/2014/main" id="{2985F230-15F3-4B42-902C-9F50D8AE0612}"/>
              </a:ext>
            </a:extLst>
          </p:cNvPr>
          <p:cNvSpPr>
            <a:spLocks noGrp="1"/>
          </p:cNvSpPr>
          <p:nvPr>
            <p:ph type="ctrTitle" hasCustomPrompt="1"/>
          </p:nvPr>
        </p:nvSpPr>
        <p:spPr>
          <a:xfrm>
            <a:off x="0" y="3014662"/>
            <a:ext cx="9143999" cy="1285280"/>
          </a:xfrm>
        </p:spPr>
        <p:txBody>
          <a:bodyPr/>
          <a:lstStyle>
            <a:lvl1pPr algn="ctr">
              <a:defRPr baseline="0"/>
            </a:lvl1pPr>
          </a:lstStyle>
          <a:p>
            <a:r>
              <a:rPr lang="nl-NL"/>
              <a:t>Typ hier</a:t>
            </a:r>
            <a:br>
              <a:rPr lang="nl-NL"/>
            </a:br>
            <a:r>
              <a:rPr lang="nl-NL"/>
              <a:t>uw titel in</a:t>
            </a:r>
            <a:br>
              <a:rPr lang="nl-NL"/>
            </a:br>
            <a:r>
              <a:rPr lang="nl-NL"/>
              <a:t>3 regels</a:t>
            </a:r>
          </a:p>
        </p:txBody>
      </p:sp>
      <p:sp>
        <p:nvSpPr>
          <p:cNvPr id="12" name="Text Placeholder 12">
            <a:extLst>
              <a:ext uri="{FF2B5EF4-FFF2-40B4-BE49-F238E27FC236}">
                <a16:creationId xmlns:a16="http://schemas.microsoft.com/office/drawing/2014/main" id="{9AD4B86F-F15D-DD48-87F4-D15F4048E9CA}"/>
              </a:ext>
            </a:extLst>
          </p:cNvPr>
          <p:cNvSpPr>
            <a:spLocks noGrp="1"/>
          </p:cNvSpPr>
          <p:nvPr>
            <p:ph type="body" sz="quarter" idx="11" hasCustomPrompt="1"/>
          </p:nvPr>
        </p:nvSpPr>
        <p:spPr>
          <a:xfrm>
            <a:off x="3113879" y="4491897"/>
            <a:ext cx="2916238" cy="432000"/>
          </a:xfrm>
          <a:prstGeom prst="rect">
            <a:avLst/>
          </a:prstGeom>
        </p:spPr>
        <p:txBody>
          <a:bodyPr lIns="0" rIns="0" anchor="b" anchorCtr="0"/>
          <a:lstStyle>
            <a:lvl1pPr marL="0" indent="0" algn="ctr">
              <a:lnSpc>
                <a:spcPts val="1417"/>
              </a:lnSpc>
              <a:defRPr sz="1200" b="1" i="0" baseline="0">
                <a:solidFill>
                  <a:schemeClr val="accent1"/>
                </a:solidFill>
                <a:latin typeface="Roboto" panose="02000000000000000000" pitchFamily="2" charset="0"/>
                <a:ea typeface="Roboto" panose="02000000000000000000" pitchFamily="2" charset="0"/>
              </a:defRPr>
            </a:lvl1pPr>
          </a:lstStyle>
          <a:p>
            <a:pPr lvl="0"/>
            <a:r>
              <a:rPr lang="nl-NL"/>
              <a:t>Auteur</a:t>
            </a:r>
            <a:br>
              <a:rPr lang="nl-NL"/>
            </a:br>
            <a:r>
              <a:rPr lang="nl-NL"/>
              <a:t>Datum</a:t>
            </a:r>
          </a:p>
        </p:txBody>
      </p:sp>
      <p:grpSp>
        <p:nvGrpSpPr>
          <p:cNvPr id="2" name="Groep 1">
            <a:extLst>
              <a:ext uri="{FF2B5EF4-FFF2-40B4-BE49-F238E27FC236}">
                <a16:creationId xmlns:a16="http://schemas.microsoft.com/office/drawing/2014/main" id="{5F19FDEA-F867-8A96-F5BE-7A1EA4E667AB}"/>
              </a:ext>
            </a:extLst>
          </p:cNvPr>
          <p:cNvGrpSpPr/>
          <p:nvPr userDrawn="1"/>
        </p:nvGrpSpPr>
        <p:grpSpPr>
          <a:xfrm>
            <a:off x="-2997392" y="1059582"/>
            <a:ext cx="2672848" cy="2899720"/>
            <a:chOff x="-2997392" y="1059582"/>
            <a:chExt cx="2672848" cy="2899720"/>
          </a:xfrm>
        </p:grpSpPr>
        <p:sp>
          <p:nvSpPr>
            <p:cNvPr id="4" name="Tekstvak 3">
              <a:extLst>
                <a:ext uri="{FF2B5EF4-FFF2-40B4-BE49-F238E27FC236}">
                  <a16:creationId xmlns:a16="http://schemas.microsoft.com/office/drawing/2014/main" id="{2CD99E0D-20B9-AB98-93B8-FF933144FB9E}"/>
                </a:ext>
              </a:extLst>
            </p:cNvPr>
            <p:cNvSpPr txBox="1"/>
            <p:nvPr userDrawn="1"/>
          </p:nvSpPr>
          <p:spPr>
            <a:xfrm>
              <a:off x="-2340755" y="1059582"/>
              <a:ext cx="1905626" cy="163121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Openingsslide</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Gebruik deze slide </a:t>
              </a: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alleen in het begin van je presentatie. </a:t>
              </a:r>
            </a:p>
            <a:p>
              <a:pPr marL="0" indent="0" algn="r">
                <a:buFont typeface="Arial" panose="020B0604020202020204" pitchFamily="34" charset="0"/>
                <a:buNone/>
              </a:pPr>
              <a:endParaRPr lang="nl-NL" sz="10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Een pakkende titel trekt de aandacht maar zorg dat de titel niet langer is dan 3 regels.</a:t>
              </a:r>
            </a:p>
          </p:txBody>
        </p:sp>
        <p:cxnSp>
          <p:nvCxnSpPr>
            <p:cNvPr id="5" name="Rechte verbindingslijn 4">
              <a:extLst>
                <a:ext uri="{FF2B5EF4-FFF2-40B4-BE49-F238E27FC236}">
                  <a16:creationId xmlns:a16="http://schemas.microsoft.com/office/drawing/2014/main" id="{6046D625-07DC-D0E1-FD2A-F6A1BC951E4F}"/>
                </a:ext>
              </a:extLst>
            </p:cNvPr>
            <p:cNvCxnSpPr>
              <a:cxnSpLocks/>
            </p:cNvCxnSpPr>
            <p:nvPr userDrawn="1"/>
          </p:nvCxnSpPr>
          <p:spPr>
            <a:xfrm>
              <a:off x="-324544" y="1113093"/>
              <a:ext cx="0" cy="157770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kstvak 5">
              <a:extLst>
                <a:ext uri="{FF2B5EF4-FFF2-40B4-BE49-F238E27FC236}">
                  <a16:creationId xmlns:a16="http://schemas.microsoft.com/office/drawing/2014/main" id="{BA42D990-C73C-ADB6-B2C3-21A389E985FE}"/>
                </a:ext>
              </a:extLst>
            </p:cNvPr>
            <p:cNvSpPr txBox="1"/>
            <p:nvPr userDrawn="1"/>
          </p:nvSpPr>
          <p:spPr>
            <a:xfrm>
              <a:off x="-2997392" y="3112916"/>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28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7" name="Rechte verbindingslijn 6">
              <a:extLst>
                <a:ext uri="{FF2B5EF4-FFF2-40B4-BE49-F238E27FC236}">
                  <a16:creationId xmlns:a16="http://schemas.microsoft.com/office/drawing/2014/main" id="{8C98EF1B-8C84-3461-3E3A-C95656A6DC2E}"/>
                </a:ext>
              </a:extLst>
            </p:cNvPr>
            <p:cNvCxnSpPr>
              <a:cxnSpLocks/>
            </p:cNvCxnSpPr>
            <p:nvPr userDrawn="1"/>
          </p:nvCxnSpPr>
          <p:spPr>
            <a:xfrm>
              <a:off x="-324544" y="3183092"/>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9534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5. Titeldia">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D5E293D-73C9-F44C-BDB1-2789C681E3AB}"/>
              </a:ext>
            </a:extLst>
          </p:cNvPr>
          <p:cNvPicPr>
            <a:picLocks noChangeAspect="1"/>
          </p:cNvPicPr>
          <p:nvPr userDrawn="1"/>
        </p:nvPicPr>
        <p:blipFill>
          <a:blip r:embed="rId2">
            <a:extLst>
              <a:ext uri="{28A0092B-C50C-407E-A947-70E740481C1C}">
                <a14:useLocalDpi xmlns:a14="http://schemas.microsoft.com/office/drawing/2010/main" val="0"/>
              </a:ext>
            </a:extLst>
          </a:blip>
          <a:srcRect t="11346" b="11346"/>
          <a:stretch/>
        </p:blipFill>
        <p:spPr>
          <a:xfrm>
            <a:off x="-2" y="-3233"/>
            <a:ext cx="9144000" cy="3974324"/>
          </a:xfrm>
          <a:prstGeom prst="rect">
            <a:avLst/>
          </a:prstGeom>
        </p:spPr>
      </p:pic>
      <p:pic>
        <p:nvPicPr>
          <p:cNvPr id="8" name="Afbeelding 7">
            <a:extLst>
              <a:ext uri="{FF2B5EF4-FFF2-40B4-BE49-F238E27FC236}">
                <a16:creationId xmlns:a16="http://schemas.microsoft.com/office/drawing/2014/main" id="{F4D3693E-78B7-1B4D-89AD-B34A6EFEDE9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28571"/>
          <a:stretch/>
        </p:blipFill>
        <p:spPr>
          <a:xfrm>
            <a:off x="0" y="3466988"/>
            <a:ext cx="9144000" cy="936103"/>
          </a:xfrm>
          <a:prstGeom prst="rect">
            <a:avLst/>
          </a:prstGeom>
        </p:spPr>
      </p:pic>
      <p:pic>
        <p:nvPicPr>
          <p:cNvPr id="9" name="Afbeelding 8">
            <a:extLst>
              <a:ext uri="{FF2B5EF4-FFF2-40B4-BE49-F238E27FC236}">
                <a16:creationId xmlns:a16="http://schemas.microsoft.com/office/drawing/2014/main" id="{CF5A5FEE-5E86-E342-85D1-08CD9252DF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62414" y="3548884"/>
            <a:ext cx="619169" cy="477194"/>
          </a:xfrm>
          <a:prstGeom prst="rect">
            <a:avLst/>
          </a:prstGeom>
        </p:spPr>
      </p:pic>
      <p:sp>
        <p:nvSpPr>
          <p:cNvPr id="11" name="Titel 2">
            <a:extLst>
              <a:ext uri="{FF2B5EF4-FFF2-40B4-BE49-F238E27FC236}">
                <a16:creationId xmlns:a16="http://schemas.microsoft.com/office/drawing/2014/main" id="{2985F230-15F3-4B42-902C-9F50D8AE0612}"/>
              </a:ext>
            </a:extLst>
          </p:cNvPr>
          <p:cNvSpPr>
            <a:spLocks noGrp="1"/>
          </p:cNvSpPr>
          <p:nvPr>
            <p:ph type="ctrTitle" hasCustomPrompt="1"/>
          </p:nvPr>
        </p:nvSpPr>
        <p:spPr>
          <a:xfrm>
            <a:off x="1" y="740409"/>
            <a:ext cx="9143999" cy="2167457"/>
          </a:xfrm>
        </p:spPr>
        <p:txBody>
          <a:bodyPr anchor="ctr"/>
          <a:lstStyle>
            <a:lvl1pPr algn="ctr">
              <a:defRPr sz="4000" baseline="0">
                <a:solidFill>
                  <a:schemeClr val="bg1"/>
                </a:solidFill>
              </a:defRPr>
            </a:lvl1pPr>
          </a:lstStyle>
          <a:p>
            <a:r>
              <a:rPr lang="nl-NL"/>
              <a:t>Typ hier</a:t>
            </a:r>
            <a:br>
              <a:rPr lang="nl-NL"/>
            </a:br>
            <a:r>
              <a:rPr lang="nl-NL"/>
              <a:t>uw titel</a:t>
            </a:r>
            <a:br>
              <a:rPr lang="nl-NL"/>
            </a:br>
            <a:r>
              <a:rPr lang="nl-NL"/>
              <a:t>in 3 regels</a:t>
            </a:r>
          </a:p>
        </p:txBody>
      </p:sp>
      <p:sp>
        <p:nvSpPr>
          <p:cNvPr id="13" name="Text Placeholder 12">
            <a:extLst>
              <a:ext uri="{FF2B5EF4-FFF2-40B4-BE49-F238E27FC236}">
                <a16:creationId xmlns:a16="http://schemas.microsoft.com/office/drawing/2014/main" id="{EA14985E-81C4-2542-8B8B-6448DF1FFA20}"/>
              </a:ext>
            </a:extLst>
          </p:cNvPr>
          <p:cNvSpPr>
            <a:spLocks noGrp="1"/>
          </p:cNvSpPr>
          <p:nvPr>
            <p:ph type="body" sz="quarter" idx="11" hasCustomPrompt="1"/>
          </p:nvPr>
        </p:nvSpPr>
        <p:spPr>
          <a:xfrm>
            <a:off x="3113879" y="4268987"/>
            <a:ext cx="2916238" cy="432000"/>
          </a:xfrm>
          <a:prstGeom prst="rect">
            <a:avLst/>
          </a:prstGeom>
        </p:spPr>
        <p:txBody>
          <a:bodyPr lIns="0" rIns="0" anchor="b" anchorCtr="0"/>
          <a:lstStyle>
            <a:lvl1pPr marL="0" indent="0" algn="ctr">
              <a:lnSpc>
                <a:spcPts val="1417"/>
              </a:lnSpc>
              <a:defRPr sz="1200" b="1" i="0" baseline="0">
                <a:solidFill>
                  <a:schemeClr val="accent1"/>
                </a:solidFill>
                <a:latin typeface="Roboto" panose="02000000000000000000" pitchFamily="2" charset="0"/>
                <a:ea typeface="Roboto" panose="02000000000000000000" pitchFamily="2" charset="0"/>
              </a:defRPr>
            </a:lvl1pPr>
          </a:lstStyle>
          <a:p>
            <a:pPr lvl="0"/>
            <a:r>
              <a:rPr lang="nl-NL"/>
              <a:t>Auteur</a:t>
            </a:r>
            <a:br>
              <a:rPr lang="nl-NL"/>
            </a:br>
            <a:r>
              <a:rPr lang="nl-NL"/>
              <a:t>Datum</a:t>
            </a:r>
          </a:p>
        </p:txBody>
      </p:sp>
      <p:grpSp>
        <p:nvGrpSpPr>
          <p:cNvPr id="2" name="Groep 1">
            <a:extLst>
              <a:ext uri="{FF2B5EF4-FFF2-40B4-BE49-F238E27FC236}">
                <a16:creationId xmlns:a16="http://schemas.microsoft.com/office/drawing/2014/main" id="{63CCA193-8353-6F9A-1BF1-53A4FBEDA25E}"/>
              </a:ext>
            </a:extLst>
          </p:cNvPr>
          <p:cNvGrpSpPr/>
          <p:nvPr userDrawn="1"/>
        </p:nvGrpSpPr>
        <p:grpSpPr>
          <a:xfrm>
            <a:off x="-2997392" y="1059582"/>
            <a:ext cx="2672848" cy="2899720"/>
            <a:chOff x="-2997392" y="1059582"/>
            <a:chExt cx="2672848" cy="2899720"/>
          </a:xfrm>
        </p:grpSpPr>
        <p:sp>
          <p:nvSpPr>
            <p:cNvPr id="3" name="Tekstvak 2">
              <a:extLst>
                <a:ext uri="{FF2B5EF4-FFF2-40B4-BE49-F238E27FC236}">
                  <a16:creationId xmlns:a16="http://schemas.microsoft.com/office/drawing/2014/main" id="{8BA3E0B0-6699-C87F-EA1B-D87E91B30D2B}"/>
                </a:ext>
              </a:extLst>
            </p:cNvPr>
            <p:cNvSpPr txBox="1"/>
            <p:nvPr userDrawn="1"/>
          </p:nvSpPr>
          <p:spPr>
            <a:xfrm>
              <a:off x="-2340755" y="1059582"/>
              <a:ext cx="1905626" cy="163121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Openingsslide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Gebruik deze slide </a:t>
              </a: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alleen in het begin van je presentatie. </a:t>
              </a:r>
            </a:p>
            <a:p>
              <a:pPr marL="0" indent="0" algn="r">
                <a:buFont typeface="Arial" panose="020B0604020202020204" pitchFamily="34" charset="0"/>
                <a:buNone/>
              </a:pPr>
              <a:endParaRPr lang="nl-NL" sz="10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000" b="0" i="0" kern="0">
                  <a:solidFill>
                    <a:schemeClr val="tx2">
                      <a:lumMod val="90000"/>
                      <a:lumOff val="10000"/>
                    </a:schemeClr>
                  </a:solidFill>
                  <a:latin typeface="Roboto" panose="02000000000000000000" pitchFamily="2" charset="0"/>
                </a:rPr>
                <a:t>Een pakkende titel trekt de aandacht maar zorg dat de titel niet langer is dan 3 regels.</a:t>
              </a:r>
            </a:p>
          </p:txBody>
        </p:sp>
        <p:cxnSp>
          <p:nvCxnSpPr>
            <p:cNvPr id="5" name="Rechte verbindingslijn 4">
              <a:extLst>
                <a:ext uri="{FF2B5EF4-FFF2-40B4-BE49-F238E27FC236}">
                  <a16:creationId xmlns:a16="http://schemas.microsoft.com/office/drawing/2014/main" id="{1739BAFD-07F7-69B0-51F1-D3114F28217F}"/>
                </a:ext>
              </a:extLst>
            </p:cNvPr>
            <p:cNvCxnSpPr>
              <a:cxnSpLocks/>
            </p:cNvCxnSpPr>
            <p:nvPr userDrawn="1"/>
          </p:nvCxnSpPr>
          <p:spPr>
            <a:xfrm>
              <a:off x="-324544" y="1113093"/>
              <a:ext cx="0" cy="157770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kstvak 5">
              <a:extLst>
                <a:ext uri="{FF2B5EF4-FFF2-40B4-BE49-F238E27FC236}">
                  <a16:creationId xmlns:a16="http://schemas.microsoft.com/office/drawing/2014/main" id="{19529917-05D5-AA71-F251-A984509B615B}"/>
                </a:ext>
              </a:extLst>
            </p:cNvPr>
            <p:cNvSpPr txBox="1"/>
            <p:nvPr userDrawn="1"/>
          </p:nvSpPr>
          <p:spPr>
            <a:xfrm>
              <a:off x="-2997392" y="3112916"/>
              <a:ext cx="2562263" cy="846386"/>
            </a:xfrm>
            <a:prstGeom prst="rect">
              <a:avLst/>
            </a:prstGeom>
          </p:spPr>
          <p:txBody>
            <a:bodyPr wrap="square" rtlCol="0">
              <a:spAutoFit/>
            </a:bodyPr>
            <a:lstStyle/>
            <a:p>
              <a:pPr algn="r"/>
              <a:r>
                <a:rPr lang="nl-NL" sz="2800" b="1" i="0">
                  <a:solidFill>
                    <a:schemeClr val="bg1"/>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40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wit</a:t>
              </a:r>
            </a:p>
          </p:txBody>
        </p:sp>
        <p:cxnSp>
          <p:nvCxnSpPr>
            <p:cNvPr id="7" name="Rechte verbindingslijn 6">
              <a:extLst>
                <a:ext uri="{FF2B5EF4-FFF2-40B4-BE49-F238E27FC236}">
                  <a16:creationId xmlns:a16="http://schemas.microsoft.com/office/drawing/2014/main" id="{38A9EBD0-D927-8FB3-79B3-0F02AB598F90}"/>
                </a:ext>
              </a:extLst>
            </p:cNvPr>
            <p:cNvCxnSpPr>
              <a:cxnSpLocks/>
            </p:cNvCxnSpPr>
            <p:nvPr userDrawn="1"/>
          </p:nvCxnSpPr>
          <p:spPr>
            <a:xfrm>
              <a:off x="-324544" y="3183092"/>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4680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Titel en teks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1800" y="252001"/>
            <a:ext cx="8172448" cy="447542"/>
          </a:xfrm>
        </p:spPr>
        <p:txBody>
          <a:bodyPr/>
          <a:lstStyle>
            <a:lvl1pPr>
              <a:defRPr>
                <a:solidFill>
                  <a:schemeClr val="accent2"/>
                </a:solidFill>
              </a:defRPr>
            </a:lvl1pPr>
          </a:lstStyle>
          <a:p>
            <a:r>
              <a:rPr lang="nl-NL"/>
              <a:t>Klik om titel te bewerken</a:t>
            </a:r>
          </a:p>
        </p:txBody>
      </p:sp>
      <p:pic>
        <p:nvPicPr>
          <p:cNvPr id="6" name="Afbeelding 5">
            <a:extLst>
              <a:ext uri="{FF2B5EF4-FFF2-40B4-BE49-F238E27FC236}">
                <a16:creationId xmlns:a16="http://schemas.microsoft.com/office/drawing/2014/main" id="{8D61B5A5-A485-1345-AC5C-943416518F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5" name="Tijdelijke aanduiding voor tekst 4">
            <a:extLst>
              <a:ext uri="{FF2B5EF4-FFF2-40B4-BE49-F238E27FC236}">
                <a16:creationId xmlns:a16="http://schemas.microsoft.com/office/drawing/2014/main" id="{3EC2BB95-4764-5C46-8D8E-E7FEE082F40B}"/>
              </a:ext>
            </a:extLst>
          </p:cNvPr>
          <p:cNvSpPr>
            <a:spLocks noGrp="1"/>
          </p:cNvSpPr>
          <p:nvPr>
            <p:ph type="body" sz="quarter" idx="11" hasCustomPrompt="1"/>
          </p:nvPr>
        </p:nvSpPr>
        <p:spPr>
          <a:xfrm>
            <a:off x="431800" y="771550"/>
            <a:ext cx="8172450" cy="360362"/>
          </a:xfrm>
          <a:prstGeom prst="rect">
            <a:avLst/>
          </a:prstGeom>
        </p:spPr>
        <p:txBody>
          <a:bodyPr/>
          <a:lstStyle>
            <a:lvl1pPr>
              <a:defRPr b="0" i="0">
                <a:solidFill>
                  <a:schemeClr val="accent2"/>
                </a:solidFill>
                <a:latin typeface="Calibri" panose="020F0502020204030204" pitchFamily="34" charset="0"/>
                <a:cs typeface="Calibri" panose="020F0502020204030204" pitchFamily="34" charset="0"/>
              </a:defRPr>
            </a:lvl1pPr>
          </a:lstStyle>
          <a:p>
            <a:pPr lvl="0"/>
            <a:r>
              <a:rPr lang="nl-NL"/>
              <a:t>Klik om tekst te bewerken</a:t>
            </a:r>
          </a:p>
        </p:txBody>
      </p:sp>
      <p:sp>
        <p:nvSpPr>
          <p:cNvPr id="14" name="Tijdelijke aanduiding voor tekst 3">
            <a:extLst>
              <a:ext uri="{FF2B5EF4-FFF2-40B4-BE49-F238E27FC236}">
                <a16:creationId xmlns:a16="http://schemas.microsoft.com/office/drawing/2014/main" id="{2E0F091A-C60E-4641-9501-82511430F073}"/>
              </a:ext>
            </a:extLst>
          </p:cNvPr>
          <p:cNvSpPr>
            <a:spLocks noGrp="1"/>
          </p:cNvSpPr>
          <p:nvPr>
            <p:ph type="body" sz="quarter" idx="12"/>
          </p:nvPr>
        </p:nvSpPr>
        <p:spPr>
          <a:xfrm>
            <a:off x="431800" y="1347788"/>
            <a:ext cx="8172450" cy="2736850"/>
          </a:xfrm>
        </p:spPr>
        <p:txBody>
          <a:bodyPr/>
          <a:lstStyle>
            <a:lvl1pPr>
              <a:defRPr sz="1400"/>
            </a:lvl1pPr>
            <a:lvl2pPr>
              <a:defRPr sz="1400"/>
            </a:lvl2pPr>
            <a:lvl3pPr>
              <a:defRPr sz="1400"/>
            </a:lvl3pPr>
            <a:lvl4pPr>
              <a:defRPr sz="1400"/>
            </a:lvl4pPr>
            <a:lvl5pPr>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Rectangle 4">
            <a:extLst>
              <a:ext uri="{FF2B5EF4-FFF2-40B4-BE49-F238E27FC236}">
                <a16:creationId xmlns:a16="http://schemas.microsoft.com/office/drawing/2014/main" id="{4316E149-80C4-0D4A-9ACC-B1531AE88BAB}"/>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11" name="Tijdelijke aanduiding voor voettekst 1">
            <a:extLst>
              <a:ext uri="{FF2B5EF4-FFF2-40B4-BE49-F238E27FC236}">
                <a16:creationId xmlns:a16="http://schemas.microsoft.com/office/drawing/2014/main" id="{0942B51B-EECF-6E4F-ABD9-959B2AA21AD8}"/>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9" name="Tekstvak 8">
            <a:extLst>
              <a:ext uri="{FF2B5EF4-FFF2-40B4-BE49-F238E27FC236}">
                <a16:creationId xmlns:a16="http://schemas.microsoft.com/office/drawing/2014/main" id="{0D9E49CB-4320-8D48-B3D9-5D0B37373BAD}"/>
              </a:ext>
            </a:extLst>
          </p:cNvPr>
          <p:cNvSpPr txBox="1"/>
          <p:nvPr userDrawn="1"/>
        </p:nvSpPr>
        <p:spPr>
          <a:xfrm>
            <a:off x="-2307337" y="-65204"/>
            <a:ext cx="1872208" cy="1477328"/>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Tekstslide</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rPr>
              <a:t>Gebruik deze slide om tekst te presenteren. Hanteer kort en bondige teksten en/of maak gebruik van </a:t>
            </a:r>
            <a:r>
              <a:rPr lang="nl-NL" sz="1200" b="0" i="0" kern="0" err="1">
                <a:solidFill>
                  <a:schemeClr val="tx2">
                    <a:lumMod val="90000"/>
                    <a:lumOff val="10000"/>
                  </a:schemeClr>
                </a:solidFill>
                <a:latin typeface="Roboto" panose="02000000000000000000" pitchFamily="2" charset="0"/>
              </a:rPr>
              <a:t>bulletpoints</a:t>
            </a:r>
            <a:r>
              <a:rPr lang="nl-NL" sz="1200" b="0" i="0" kern="0">
                <a:solidFill>
                  <a:schemeClr val="tx2">
                    <a:lumMod val="90000"/>
                    <a:lumOff val="10000"/>
                  </a:schemeClr>
                </a:solidFill>
                <a:latin typeface="Roboto" panose="02000000000000000000" pitchFamily="2" charset="0"/>
              </a:rPr>
              <a:t>.</a:t>
            </a:r>
          </a:p>
        </p:txBody>
      </p:sp>
      <p:cxnSp>
        <p:nvCxnSpPr>
          <p:cNvPr id="12" name="Rechte verbindingslijn 11">
            <a:extLst>
              <a:ext uri="{FF2B5EF4-FFF2-40B4-BE49-F238E27FC236}">
                <a16:creationId xmlns:a16="http://schemas.microsoft.com/office/drawing/2014/main" id="{5B2ED537-5ECD-D64F-ACA2-31BF1F7DF5C2}"/>
              </a:ext>
            </a:extLst>
          </p:cNvPr>
          <p:cNvCxnSpPr>
            <a:cxnSpLocks/>
          </p:cNvCxnSpPr>
          <p:nvPr userDrawn="1"/>
        </p:nvCxnSpPr>
        <p:spPr>
          <a:xfrm>
            <a:off x="-396552" y="24130"/>
            <a:ext cx="0" cy="1350826"/>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kstvak 7">
            <a:extLst>
              <a:ext uri="{FF2B5EF4-FFF2-40B4-BE49-F238E27FC236}">
                <a16:creationId xmlns:a16="http://schemas.microsoft.com/office/drawing/2014/main" id="{C15291F2-A206-ABD9-F91D-3ECF4AEA1527}"/>
              </a:ext>
            </a:extLst>
          </p:cNvPr>
          <p:cNvSpPr txBox="1"/>
          <p:nvPr userDrawn="1"/>
        </p:nvSpPr>
        <p:spPr>
          <a:xfrm>
            <a:off x="-3022586" y="1679198"/>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20" name="Tekstvak 19">
            <a:extLst>
              <a:ext uri="{FF2B5EF4-FFF2-40B4-BE49-F238E27FC236}">
                <a16:creationId xmlns:a16="http://schemas.microsoft.com/office/drawing/2014/main" id="{A41715D5-D7C5-D6D4-3248-2290BAD67A73}"/>
              </a:ext>
            </a:extLst>
          </p:cNvPr>
          <p:cNvSpPr txBox="1"/>
          <p:nvPr userDrawn="1"/>
        </p:nvSpPr>
        <p:spPr>
          <a:xfrm>
            <a:off x="-3028707" y="2628216"/>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21" name="Tekstvak 20">
            <a:extLst>
              <a:ext uri="{FF2B5EF4-FFF2-40B4-BE49-F238E27FC236}">
                <a16:creationId xmlns:a16="http://schemas.microsoft.com/office/drawing/2014/main" id="{51192759-71B1-B909-ED6B-79E0EA2D5250}"/>
              </a:ext>
            </a:extLst>
          </p:cNvPr>
          <p:cNvSpPr txBox="1"/>
          <p:nvPr userDrawn="1"/>
        </p:nvSpPr>
        <p:spPr>
          <a:xfrm>
            <a:off x="-3028707" y="3392568"/>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22" name="Tekstvak 21">
            <a:extLst>
              <a:ext uri="{FF2B5EF4-FFF2-40B4-BE49-F238E27FC236}">
                <a16:creationId xmlns:a16="http://schemas.microsoft.com/office/drawing/2014/main" id="{77CDD8F8-B62C-ADDE-8EA8-CA4AE50BB4CC}"/>
              </a:ext>
            </a:extLst>
          </p:cNvPr>
          <p:cNvSpPr txBox="1"/>
          <p:nvPr userDrawn="1"/>
        </p:nvSpPr>
        <p:spPr>
          <a:xfrm>
            <a:off x="-3028707" y="4156920"/>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23" name="Rechte verbindingslijn 22">
            <a:extLst>
              <a:ext uri="{FF2B5EF4-FFF2-40B4-BE49-F238E27FC236}">
                <a16:creationId xmlns:a16="http://schemas.microsoft.com/office/drawing/2014/main" id="{CB6FC06E-1C4B-B9BF-AEC4-015453542432}"/>
              </a:ext>
            </a:extLst>
          </p:cNvPr>
          <p:cNvCxnSpPr>
            <a:cxnSpLocks/>
          </p:cNvCxnSpPr>
          <p:nvPr userDrawn="1"/>
        </p:nvCxnSpPr>
        <p:spPr>
          <a:xfrm>
            <a:off x="-400722" y="1751206"/>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642942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Tekst en 3 card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1800" y="252001"/>
            <a:ext cx="8172447" cy="447542"/>
          </a:xfrm>
        </p:spPr>
        <p:txBody>
          <a:bodyPr/>
          <a:lstStyle/>
          <a:p>
            <a:r>
              <a:rPr lang="nl-NL"/>
              <a:t>Klik om titel te bewerken</a:t>
            </a:r>
          </a:p>
        </p:txBody>
      </p:sp>
      <p:pic>
        <p:nvPicPr>
          <p:cNvPr id="6" name="Afbeelding 5">
            <a:extLst>
              <a:ext uri="{FF2B5EF4-FFF2-40B4-BE49-F238E27FC236}">
                <a16:creationId xmlns:a16="http://schemas.microsoft.com/office/drawing/2014/main" id="{8D61B5A5-A485-1345-AC5C-943416518F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14" name="Tijdelijke aanduiding voor tekst 4">
            <a:extLst>
              <a:ext uri="{FF2B5EF4-FFF2-40B4-BE49-F238E27FC236}">
                <a16:creationId xmlns:a16="http://schemas.microsoft.com/office/drawing/2014/main" id="{29AA4D02-7EB6-B94A-A8E6-CD5578F0A3E9}"/>
              </a:ext>
            </a:extLst>
          </p:cNvPr>
          <p:cNvSpPr>
            <a:spLocks noGrp="1"/>
          </p:cNvSpPr>
          <p:nvPr>
            <p:ph type="body" sz="quarter" idx="11" hasCustomPrompt="1"/>
          </p:nvPr>
        </p:nvSpPr>
        <p:spPr>
          <a:xfrm>
            <a:off x="431800" y="771550"/>
            <a:ext cx="8172450" cy="360362"/>
          </a:xfrm>
          <a:prstGeom prst="rect">
            <a:avLst/>
          </a:prstGeom>
        </p:spPr>
        <p:txBody>
          <a:bodyPr/>
          <a:lstStyle>
            <a:lvl1pPr>
              <a:defRPr b="0" i="0">
                <a:solidFill>
                  <a:schemeClr val="accent2"/>
                </a:solidFill>
                <a:latin typeface="Calibri" panose="020F0502020204030204" pitchFamily="34" charset="0"/>
                <a:cs typeface="Calibri" panose="020F0502020204030204" pitchFamily="34" charset="0"/>
              </a:defRPr>
            </a:lvl1pPr>
          </a:lstStyle>
          <a:p>
            <a:pPr lvl="0"/>
            <a:r>
              <a:rPr lang="nl-NL"/>
              <a:t>Klik om tekst te bewerken</a:t>
            </a:r>
          </a:p>
        </p:txBody>
      </p:sp>
      <p:sp>
        <p:nvSpPr>
          <p:cNvPr id="7" name="Tijdelijke aanduiding voor tekst 6">
            <a:extLst>
              <a:ext uri="{FF2B5EF4-FFF2-40B4-BE49-F238E27FC236}">
                <a16:creationId xmlns:a16="http://schemas.microsoft.com/office/drawing/2014/main" id="{9A0DDE9B-D93E-8443-879D-B179351EA43D}"/>
              </a:ext>
            </a:extLst>
          </p:cNvPr>
          <p:cNvSpPr>
            <a:spLocks noGrp="1"/>
          </p:cNvSpPr>
          <p:nvPr>
            <p:ph type="body" sz="quarter" idx="12" hasCustomPrompt="1"/>
          </p:nvPr>
        </p:nvSpPr>
        <p:spPr>
          <a:xfrm>
            <a:off x="460396" y="1564460"/>
            <a:ext cx="2520281" cy="688769"/>
          </a:xfrm>
          <a:prstGeom prst="rect">
            <a:avLst/>
          </a:prstGeom>
        </p:spPr>
        <p:txBody>
          <a:bodyPr/>
          <a:lstStyle>
            <a:lvl1pPr algn="ctr">
              <a:defRPr sz="1600" b="1" i="0">
                <a:solidFill>
                  <a:schemeClr val="accent1"/>
                </a:solidFill>
                <a:latin typeface="Calibri" panose="020F0502020204030204" pitchFamily="34" charset="0"/>
                <a:cs typeface="Calibri" panose="020F0502020204030204" pitchFamily="34" charset="0"/>
              </a:defRPr>
            </a:lvl1pPr>
            <a:lvl2pPr marL="0" marR="0" indent="0" algn="l" defTabSz="914400" rtl="0" eaLnBrk="1" fontAlgn="base" latinLnBrk="0" hangingPunct="1">
              <a:lnSpc>
                <a:spcPct val="100000"/>
              </a:lnSpc>
              <a:spcBef>
                <a:spcPts val="300"/>
              </a:spcBef>
              <a:spcAft>
                <a:spcPct val="0"/>
              </a:spcAft>
              <a:buClrTx/>
              <a:buSzTx/>
              <a:buFont typeface="Arial" panose="020B0604020202020204" pitchFamily="34" charset="0"/>
              <a:buNone/>
              <a:tabLst/>
              <a:defRPr sz="1400"/>
            </a:lvl2pPr>
          </a:lstStyle>
          <a:p>
            <a:pPr lvl="0"/>
            <a:r>
              <a:rPr lang="nl-NL"/>
              <a:t>Klikken om de tekst van het model te bewerken</a:t>
            </a:r>
          </a:p>
        </p:txBody>
      </p:sp>
      <p:sp>
        <p:nvSpPr>
          <p:cNvPr id="18" name="Tijdelijke aanduiding voor tekst 17">
            <a:extLst>
              <a:ext uri="{FF2B5EF4-FFF2-40B4-BE49-F238E27FC236}">
                <a16:creationId xmlns:a16="http://schemas.microsoft.com/office/drawing/2014/main" id="{EE6C8B28-B63D-B645-8481-9EE53B441125}"/>
              </a:ext>
            </a:extLst>
          </p:cNvPr>
          <p:cNvSpPr>
            <a:spLocks noGrp="1"/>
          </p:cNvSpPr>
          <p:nvPr>
            <p:ph type="body" sz="quarter" idx="15" hasCustomPrompt="1"/>
          </p:nvPr>
        </p:nvSpPr>
        <p:spPr>
          <a:xfrm>
            <a:off x="460396" y="2483104"/>
            <a:ext cx="2520282" cy="1790700"/>
          </a:xfrm>
          <a:prstGeom prst="rect">
            <a:avLst/>
          </a:prstGeom>
        </p:spPr>
        <p:txBody>
          <a:bodyPr lIns="180000"/>
          <a:lstStyle>
            <a:lvl1pPr>
              <a:defRPr sz="1400"/>
            </a:lvl1pPr>
            <a:lvl2pPr marL="285750" marR="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sz="1200"/>
            </a:lvl2pPr>
            <a:lvl3pPr>
              <a:defRPr sz="1400"/>
            </a:lvl3pPr>
            <a:lvl4pPr>
              <a:defRPr sz="1400"/>
            </a:lvl4pPr>
            <a:lvl5pPr>
              <a:defRPr sz="1400"/>
            </a:lvl5pPr>
          </a:lstStyle>
          <a:p>
            <a:pPr lvl="1"/>
            <a:r>
              <a:rPr lang="nl-NL" err="1"/>
              <a:t>Bullet</a:t>
            </a:r>
            <a:r>
              <a:rPr lang="nl-NL"/>
              <a:t> 1</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2</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3</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4</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5</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6</a:t>
            </a:r>
          </a:p>
          <a:p>
            <a:pPr lvl="1"/>
            <a:endParaRPr lang="nl-NL"/>
          </a:p>
        </p:txBody>
      </p:sp>
      <p:sp>
        <p:nvSpPr>
          <p:cNvPr id="26" name="Tijdelijke aanduiding voor tekst 17">
            <a:extLst>
              <a:ext uri="{FF2B5EF4-FFF2-40B4-BE49-F238E27FC236}">
                <a16:creationId xmlns:a16="http://schemas.microsoft.com/office/drawing/2014/main" id="{0C66BF34-C264-4249-BBE5-4D0A5C13B4CC}"/>
              </a:ext>
            </a:extLst>
          </p:cNvPr>
          <p:cNvSpPr>
            <a:spLocks noGrp="1"/>
          </p:cNvSpPr>
          <p:nvPr>
            <p:ph type="body" sz="quarter" idx="17" hasCustomPrompt="1"/>
          </p:nvPr>
        </p:nvSpPr>
        <p:spPr>
          <a:xfrm>
            <a:off x="3203846" y="2483104"/>
            <a:ext cx="2520282" cy="1790700"/>
          </a:xfrm>
          <a:prstGeom prst="rect">
            <a:avLst/>
          </a:prstGeom>
        </p:spPr>
        <p:txBody>
          <a:bodyPr lIns="180000"/>
          <a:lstStyle>
            <a:lvl1pPr>
              <a:defRPr sz="1400"/>
            </a:lvl1pPr>
            <a:lvl2pPr marL="285750" marR="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sz="1200"/>
            </a:lvl2pPr>
            <a:lvl3pPr>
              <a:defRPr sz="1400"/>
            </a:lvl3pPr>
            <a:lvl4pPr>
              <a:defRPr sz="1400"/>
            </a:lvl4pPr>
            <a:lvl5pPr>
              <a:defRPr sz="1400"/>
            </a:lvl5pPr>
          </a:lstStyle>
          <a:p>
            <a:pPr lvl="1"/>
            <a:r>
              <a:rPr lang="nl-NL" err="1"/>
              <a:t>Bullet</a:t>
            </a:r>
            <a:r>
              <a:rPr lang="nl-NL"/>
              <a:t> 1</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2</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3</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4</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5</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6</a:t>
            </a:r>
          </a:p>
          <a:p>
            <a:pPr lvl="1"/>
            <a:endParaRPr lang="nl-NL"/>
          </a:p>
        </p:txBody>
      </p:sp>
      <p:sp>
        <p:nvSpPr>
          <p:cNvPr id="29" name="Tijdelijke aanduiding voor tekst 17">
            <a:extLst>
              <a:ext uri="{FF2B5EF4-FFF2-40B4-BE49-F238E27FC236}">
                <a16:creationId xmlns:a16="http://schemas.microsoft.com/office/drawing/2014/main" id="{8019D2FA-C139-EC46-A225-6411433A4ECF}"/>
              </a:ext>
            </a:extLst>
          </p:cNvPr>
          <p:cNvSpPr>
            <a:spLocks noGrp="1"/>
          </p:cNvSpPr>
          <p:nvPr>
            <p:ph type="body" sz="quarter" idx="19" hasCustomPrompt="1"/>
          </p:nvPr>
        </p:nvSpPr>
        <p:spPr>
          <a:xfrm>
            <a:off x="5947296" y="2483104"/>
            <a:ext cx="2520282" cy="1790700"/>
          </a:xfrm>
          <a:prstGeom prst="rect">
            <a:avLst/>
          </a:prstGeom>
        </p:spPr>
        <p:txBody>
          <a:bodyPr lIns="180000"/>
          <a:lstStyle>
            <a:lvl1pPr>
              <a:defRPr sz="1400"/>
            </a:lvl1pPr>
            <a:lvl2pPr marL="285750" marR="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sz="1200"/>
            </a:lvl2pPr>
            <a:lvl3pPr>
              <a:defRPr sz="1400"/>
            </a:lvl3pPr>
            <a:lvl4pPr>
              <a:defRPr sz="1400"/>
            </a:lvl4pPr>
            <a:lvl5pPr>
              <a:defRPr sz="1400"/>
            </a:lvl5pPr>
          </a:lstStyle>
          <a:p>
            <a:pPr lvl="1"/>
            <a:r>
              <a:rPr lang="nl-NL" err="1"/>
              <a:t>Bullet</a:t>
            </a:r>
            <a:r>
              <a:rPr lang="nl-NL"/>
              <a:t> 1</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2</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3</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4</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5</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6</a:t>
            </a:r>
          </a:p>
          <a:p>
            <a:pPr lvl="1"/>
            <a:endParaRPr lang="nl-NL"/>
          </a:p>
        </p:txBody>
      </p:sp>
      <p:sp>
        <p:nvSpPr>
          <p:cNvPr id="30" name="Tijdelijke aanduiding voor tekst 6">
            <a:extLst>
              <a:ext uri="{FF2B5EF4-FFF2-40B4-BE49-F238E27FC236}">
                <a16:creationId xmlns:a16="http://schemas.microsoft.com/office/drawing/2014/main" id="{EE6CCCD6-0D6E-884D-9DC7-7395BCCF23D0}"/>
              </a:ext>
            </a:extLst>
          </p:cNvPr>
          <p:cNvSpPr>
            <a:spLocks noGrp="1"/>
          </p:cNvSpPr>
          <p:nvPr>
            <p:ph type="body" sz="quarter" idx="20" hasCustomPrompt="1"/>
          </p:nvPr>
        </p:nvSpPr>
        <p:spPr>
          <a:xfrm>
            <a:off x="3203847" y="1564460"/>
            <a:ext cx="2520280" cy="688769"/>
          </a:xfrm>
          <a:prstGeom prst="rect">
            <a:avLst/>
          </a:prstGeom>
        </p:spPr>
        <p:txBody>
          <a:bodyPr/>
          <a:lstStyle>
            <a:lvl1pPr algn="ctr">
              <a:defRPr sz="1600" b="1" i="0">
                <a:solidFill>
                  <a:schemeClr val="accent1"/>
                </a:solidFill>
                <a:latin typeface="Calibri" panose="020F0502020204030204" pitchFamily="34" charset="0"/>
                <a:cs typeface="Calibri" panose="020F0502020204030204" pitchFamily="34" charset="0"/>
              </a:defRPr>
            </a:lvl1pPr>
            <a:lvl2pPr marL="0" marR="0" indent="0" algn="l" defTabSz="914400" rtl="0" eaLnBrk="1" fontAlgn="base" latinLnBrk="0" hangingPunct="1">
              <a:lnSpc>
                <a:spcPct val="100000"/>
              </a:lnSpc>
              <a:spcBef>
                <a:spcPts val="300"/>
              </a:spcBef>
              <a:spcAft>
                <a:spcPct val="0"/>
              </a:spcAft>
              <a:buClrTx/>
              <a:buSzTx/>
              <a:buFont typeface="Arial" panose="020B0604020202020204" pitchFamily="34" charset="0"/>
              <a:buNone/>
              <a:tabLst/>
              <a:defRPr sz="1400"/>
            </a:lvl2pPr>
          </a:lstStyle>
          <a:p>
            <a:pPr lvl="0"/>
            <a:r>
              <a:rPr lang="nl-NL"/>
              <a:t>Klikken om de tekst van het model te bewerken</a:t>
            </a:r>
          </a:p>
        </p:txBody>
      </p:sp>
      <p:sp>
        <p:nvSpPr>
          <p:cNvPr id="31" name="Tijdelijke aanduiding voor tekst 6">
            <a:extLst>
              <a:ext uri="{FF2B5EF4-FFF2-40B4-BE49-F238E27FC236}">
                <a16:creationId xmlns:a16="http://schemas.microsoft.com/office/drawing/2014/main" id="{C22D95F0-9DE0-2D4E-B0FC-2CF937F5C948}"/>
              </a:ext>
            </a:extLst>
          </p:cNvPr>
          <p:cNvSpPr>
            <a:spLocks noGrp="1"/>
          </p:cNvSpPr>
          <p:nvPr>
            <p:ph type="body" sz="quarter" idx="21" hasCustomPrompt="1"/>
          </p:nvPr>
        </p:nvSpPr>
        <p:spPr>
          <a:xfrm>
            <a:off x="5947297" y="1556310"/>
            <a:ext cx="2520280" cy="688769"/>
          </a:xfrm>
          <a:prstGeom prst="rect">
            <a:avLst/>
          </a:prstGeom>
        </p:spPr>
        <p:txBody>
          <a:bodyPr/>
          <a:lstStyle>
            <a:lvl1pPr algn="ctr">
              <a:defRPr sz="1600" b="1" i="0">
                <a:solidFill>
                  <a:schemeClr val="accent1"/>
                </a:solidFill>
                <a:latin typeface="Calibri" panose="020F0502020204030204" pitchFamily="34" charset="0"/>
                <a:cs typeface="Calibri" panose="020F0502020204030204" pitchFamily="34" charset="0"/>
              </a:defRPr>
            </a:lvl1pPr>
            <a:lvl2pPr marL="0" marR="0" indent="0" algn="l" defTabSz="914400" rtl="0" eaLnBrk="1" fontAlgn="base" latinLnBrk="0" hangingPunct="1">
              <a:lnSpc>
                <a:spcPct val="100000"/>
              </a:lnSpc>
              <a:spcBef>
                <a:spcPts val="300"/>
              </a:spcBef>
              <a:spcAft>
                <a:spcPct val="0"/>
              </a:spcAft>
              <a:buClrTx/>
              <a:buSzTx/>
              <a:buFont typeface="Arial" panose="020B0604020202020204" pitchFamily="34" charset="0"/>
              <a:buNone/>
              <a:tabLst/>
              <a:defRPr sz="1400"/>
            </a:lvl2pPr>
          </a:lstStyle>
          <a:p>
            <a:pPr lvl="0"/>
            <a:r>
              <a:rPr lang="nl-NL"/>
              <a:t>Klikken om de tekst van het model te bewerken</a:t>
            </a:r>
          </a:p>
        </p:txBody>
      </p:sp>
      <p:sp>
        <p:nvSpPr>
          <p:cNvPr id="21" name="Rectangle 4">
            <a:extLst>
              <a:ext uri="{FF2B5EF4-FFF2-40B4-BE49-F238E27FC236}">
                <a16:creationId xmlns:a16="http://schemas.microsoft.com/office/drawing/2014/main" id="{40CB3496-37D2-3E4E-A65F-D1CD292D4062}"/>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22" name="Tijdelijke aanduiding voor voettekst 1">
            <a:extLst>
              <a:ext uri="{FF2B5EF4-FFF2-40B4-BE49-F238E27FC236}">
                <a16:creationId xmlns:a16="http://schemas.microsoft.com/office/drawing/2014/main" id="{8E1B20E7-7E1D-664F-88F0-C73F8F722FF3}"/>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16" name="Tekstvak 15">
            <a:extLst>
              <a:ext uri="{FF2B5EF4-FFF2-40B4-BE49-F238E27FC236}">
                <a16:creationId xmlns:a16="http://schemas.microsoft.com/office/drawing/2014/main" id="{42216B57-85BF-7D49-8991-049C6380A49B}"/>
              </a:ext>
            </a:extLst>
          </p:cNvPr>
          <p:cNvSpPr txBox="1"/>
          <p:nvPr userDrawn="1"/>
        </p:nvSpPr>
        <p:spPr>
          <a:xfrm>
            <a:off x="-2560960" y="-53511"/>
            <a:ext cx="2049653" cy="110799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3 Card slide</a:t>
            </a:r>
          </a:p>
          <a:p>
            <a:pPr marL="0" indent="0" algn="r">
              <a:buFont typeface="Arial" panose="020B0604020202020204" pitchFamily="34" charset="0"/>
              <a:buNone/>
            </a:pPr>
            <a:endParaRPr lang="nl-NL" sz="1200" b="0" i="0" kern="0">
              <a:solidFill>
                <a:schemeClr val="accent1"/>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overzichtelijk 3 categorieën te presenteren.</a:t>
            </a:r>
          </a:p>
        </p:txBody>
      </p:sp>
      <p:cxnSp>
        <p:nvCxnSpPr>
          <p:cNvPr id="17" name="Rechte verbindingslijn 16">
            <a:extLst>
              <a:ext uri="{FF2B5EF4-FFF2-40B4-BE49-F238E27FC236}">
                <a16:creationId xmlns:a16="http://schemas.microsoft.com/office/drawing/2014/main" id="{0D0CDD6D-60DA-6940-8B5A-E291A8BC547E}"/>
              </a:ext>
            </a:extLst>
          </p:cNvPr>
          <p:cNvCxnSpPr>
            <a:cxnSpLocks/>
          </p:cNvCxnSpPr>
          <p:nvPr userDrawn="1"/>
        </p:nvCxnSpPr>
        <p:spPr>
          <a:xfrm>
            <a:off x="-400722" y="0"/>
            <a:ext cx="0" cy="105448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kstvak 3">
            <a:extLst>
              <a:ext uri="{FF2B5EF4-FFF2-40B4-BE49-F238E27FC236}">
                <a16:creationId xmlns:a16="http://schemas.microsoft.com/office/drawing/2014/main" id="{C2BAF02E-47A1-C194-9D20-A2B5B2D73327}"/>
              </a:ext>
            </a:extLst>
          </p:cNvPr>
          <p:cNvSpPr txBox="1"/>
          <p:nvPr userDrawn="1"/>
        </p:nvSpPr>
        <p:spPr>
          <a:xfrm>
            <a:off x="-3022586" y="1679198"/>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5" name="Tekstvak 4">
            <a:extLst>
              <a:ext uri="{FF2B5EF4-FFF2-40B4-BE49-F238E27FC236}">
                <a16:creationId xmlns:a16="http://schemas.microsoft.com/office/drawing/2014/main" id="{C7B99AEA-552F-24CF-72F5-919FD5AE47B8}"/>
              </a:ext>
            </a:extLst>
          </p:cNvPr>
          <p:cNvSpPr txBox="1"/>
          <p:nvPr userDrawn="1"/>
        </p:nvSpPr>
        <p:spPr>
          <a:xfrm>
            <a:off x="-3028707" y="2628216"/>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8" name="Tekstvak 7">
            <a:extLst>
              <a:ext uri="{FF2B5EF4-FFF2-40B4-BE49-F238E27FC236}">
                <a16:creationId xmlns:a16="http://schemas.microsoft.com/office/drawing/2014/main" id="{EC400F43-936A-61D2-BF12-587D0894B3E3}"/>
              </a:ext>
            </a:extLst>
          </p:cNvPr>
          <p:cNvSpPr txBox="1"/>
          <p:nvPr userDrawn="1"/>
        </p:nvSpPr>
        <p:spPr>
          <a:xfrm>
            <a:off x="-3028707" y="3392568"/>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9" name="Tekstvak 8">
            <a:extLst>
              <a:ext uri="{FF2B5EF4-FFF2-40B4-BE49-F238E27FC236}">
                <a16:creationId xmlns:a16="http://schemas.microsoft.com/office/drawing/2014/main" id="{A9ABF874-80FE-F462-8FAC-6CEE4DC56AF5}"/>
              </a:ext>
            </a:extLst>
          </p:cNvPr>
          <p:cNvSpPr txBox="1"/>
          <p:nvPr userDrawn="1"/>
        </p:nvSpPr>
        <p:spPr>
          <a:xfrm>
            <a:off x="-3028707" y="4156920"/>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10" name="Rechte verbindingslijn 9">
            <a:extLst>
              <a:ext uri="{FF2B5EF4-FFF2-40B4-BE49-F238E27FC236}">
                <a16:creationId xmlns:a16="http://schemas.microsoft.com/office/drawing/2014/main" id="{9FABDA6E-E3FD-C79C-6DFB-0426A8C3368F}"/>
              </a:ext>
            </a:extLst>
          </p:cNvPr>
          <p:cNvCxnSpPr>
            <a:cxnSpLocks/>
          </p:cNvCxnSpPr>
          <p:nvPr userDrawn="1"/>
        </p:nvCxnSpPr>
        <p:spPr>
          <a:xfrm>
            <a:off x="-400722" y="1751206"/>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46801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Tekst en 2 card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nl-NL"/>
              <a:t>Klik om titel te bewerken</a:t>
            </a:r>
          </a:p>
        </p:txBody>
      </p:sp>
      <p:pic>
        <p:nvPicPr>
          <p:cNvPr id="6" name="Afbeelding 5">
            <a:extLst>
              <a:ext uri="{FF2B5EF4-FFF2-40B4-BE49-F238E27FC236}">
                <a16:creationId xmlns:a16="http://schemas.microsoft.com/office/drawing/2014/main" id="{8D61B5A5-A485-1345-AC5C-943416518F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14" name="Tijdelijke aanduiding voor tekst 4">
            <a:extLst>
              <a:ext uri="{FF2B5EF4-FFF2-40B4-BE49-F238E27FC236}">
                <a16:creationId xmlns:a16="http://schemas.microsoft.com/office/drawing/2014/main" id="{29AA4D02-7EB6-B94A-A8E6-CD5578F0A3E9}"/>
              </a:ext>
            </a:extLst>
          </p:cNvPr>
          <p:cNvSpPr>
            <a:spLocks noGrp="1"/>
          </p:cNvSpPr>
          <p:nvPr>
            <p:ph type="body" sz="quarter" idx="11" hasCustomPrompt="1"/>
          </p:nvPr>
        </p:nvSpPr>
        <p:spPr>
          <a:xfrm>
            <a:off x="431800" y="771550"/>
            <a:ext cx="8172450" cy="360362"/>
          </a:xfrm>
          <a:prstGeom prst="rect">
            <a:avLst/>
          </a:prstGeom>
        </p:spPr>
        <p:txBody>
          <a:bodyPr/>
          <a:lstStyle>
            <a:lvl1pPr>
              <a:defRPr b="0" i="0">
                <a:solidFill>
                  <a:schemeClr val="accent2"/>
                </a:solidFill>
                <a:latin typeface="Calibri" panose="020F0502020204030204" pitchFamily="34" charset="0"/>
                <a:cs typeface="Calibri" panose="020F0502020204030204" pitchFamily="34" charset="0"/>
              </a:defRPr>
            </a:lvl1pPr>
          </a:lstStyle>
          <a:p>
            <a:pPr lvl="0"/>
            <a:r>
              <a:rPr lang="nl-NL"/>
              <a:t>Klik om tekst te bewerken</a:t>
            </a:r>
          </a:p>
        </p:txBody>
      </p:sp>
      <p:sp>
        <p:nvSpPr>
          <p:cNvPr id="7" name="Tijdelijke aanduiding voor tekst 6">
            <a:extLst>
              <a:ext uri="{FF2B5EF4-FFF2-40B4-BE49-F238E27FC236}">
                <a16:creationId xmlns:a16="http://schemas.microsoft.com/office/drawing/2014/main" id="{9A0DDE9B-D93E-8443-879D-B179351EA43D}"/>
              </a:ext>
            </a:extLst>
          </p:cNvPr>
          <p:cNvSpPr>
            <a:spLocks noGrp="1"/>
          </p:cNvSpPr>
          <p:nvPr>
            <p:ph type="body" sz="quarter" idx="12" hasCustomPrompt="1"/>
          </p:nvPr>
        </p:nvSpPr>
        <p:spPr>
          <a:xfrm>
            <a:off x="460398" y="1564460"/>
            <a:ext cx="3751562" cy="486275"/>
          </a:xfrm>
          <a:prstGeom prst="rect">
            <a:avLst/>
          </a:prstGeom>
        </p:spPr>
        <p:txBody>
          <a:bodyPr/>
          <a:lstStyle>
            <a:lvl1pPr algn="ctr">
              <a:defRPr sz="1600" b="1" i="0">
                <a:solidFill>
                  <a:schemeClr val="accent1"/>
                </a:solidFill>
                <a:latin typeface="Calibri" panose="020F0502020204030204" pitchFamily="34" charset="0"/>
                <a:cs typeface="Calibri" panose="020F0502020204030204" pitchFamily="34" charset="0"/>
              </a:defRPr>
            </a:lvl1pPr>
            <a:lvl2pPr marL="0" marR="0" indent="0" algn="l" defTabSz="914400" rtl="0" eaLnBrk="1" fontAlgn="base" latinLnBrk="0" hangingPunct="1">
              <a:lnSpc>
                <a:spcPct val="100000"/>
              </a:lnSpc>
              <a:spcBef>
                <a:spcPts val="300"/>
              </a:spcBef>
              <a:spcAft>
                <a:spcPct val="0"/>
              </a:spcAft>
              <a:buClrTx/>
              <a:buSzTx/>
              <a:buFont typeface="Arial" panose="020B0604020202020204" pitchFamily="34" charset="0"/>
              <a:buNone/>
              <a:tabLst/>
              <a:defRPr sz="1400"/>
            </a:lvl2pPr>
          </a:lstStyle>
          <a:p>
            <a:pPr lvl="0"/>
            <a:r>
              <a:rPr lang="nl-NL"/>
              <a:t>Klikken om de tekst van het model te bewerken</a:t>
            </a:r>
          </a:p>
        </p:txBody>
      </p:sp>
      <p:sp>
        <p:nvSpPr>
          <p:cNvPr id="18" name="Tijdelijke aanduiding voor tekst 17">
            <a:extLst>
              <a:ext uri="{FF2B5EF4-FFF2-40B4-BE49-F238E27FC236}">
                <a16:creationId xmlns:a16="http://schemas.microsoft.com/office/drawing/2014/main" id="{EE6C8B28-B63D-B645-8481-9EE53B441125}"/>
              </a:ext>
            </a:extLst>
          </p:cNvPr>
          <p:cNvSpPr>
            <a:spLocks noGrp="1"/>
          </p:cNvSpPr>
          <p:nvPr>
            <p:ph type="body" sz="quarter" idx="15" hasCustomPrompt="1"/>
          </p:nvPr>
        </p:nvSpPr>
        <p:spPr>
          <a:xfrm>
            <a:off x="460398" y="2294614"/>
            <a:ext cx="3751562" cy="1979190"/>
          </a:xfrm>
          <a:prstGeom prst="rect">
            <a:avLst/>
          </a:prstGeom>
        </p:spPr>
        <p:txBody>
          <a:bodyPr lIns="180000"/>
          <a:lstStyle>
            <a:lvl1pPr>
              <a:defRPr sz="1400"/>
            </a:lvl1pPr>
            <a:lvl2pPr marL="285750" marR="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sz="1200"/>
            </a:lvl2pPr>
            <a:lvl3pPr>
              <a:defRPr sz="1400"/>
            </a:lvl3pPr>
            <a:lvl4pPr>
              <a:defRPr sz="1400"/>
            </a:lvl4pPr>
            <a:lvl5pPr>
              <a:defRPr sz="1400"/>
            </a:lvl5pPr>
          </a:lstStyle>
          <a:p>
            <a:pPr lvl="1"/>
            <a:r>
              <a:rPr lang="nl-NL" err="1"/>
              <a:t>Bullet</a:t>
            </a:r>
            <a:r>
              <a:rPr lang="nl-NL"/>
              <a:t> 1</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2</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3</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4</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5</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6</a:t>
            </a:r>
          </a:p>
          <a:p>
            <a:pPr lvl="1"/>
            <a:endParaRPr lang="nl-NL"/>
          </a:p>
        </p:txBody>
      </p:sp>
      <p:sp>
        <p:nvSpPr>
          <p:cNvPr id="19" name="Rectangle 4">
            <a:extLst>
              <a:ext uri="{FF2B5EF4-FFF2-40B4-BE49-F238E27FC236}">
                <a16:creationId xmlns:a16="http://schemas.microsoft.com/office/drawing/2014/main" id="{C2EA01DA-4117-EC49-B33E-0BB2A0D62A41}"/>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20" name="Tijdelijke aanduiding voor voettekst 1">
            <a:extLst>
              <a:ext uri="{FF2B5EF4-FFF2-40B4-BE49-F238E27FC236}">
                <a16:creationId xmlns:a16="http://schemas.microsoft.com/office/drawing/2014/main" id="{FC5D39A3-A52A-604F-97D2-DE8F3621741E}"/>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21" name="Tijdelijke aanduiding voor tekst 6">
            <a:extLst>
              <a:ext uri="{FF2B5EF4-FFF2-40B4-BE49-F238E27FC236}">
                <a16:creationId xmlns:a16="http://schemas.microsoft.com/office/drawing/2014/main" id="{18C4EBB9-C5C2-6C40-826B-5DC2DD428CA8}"/>
              </a:ext>
            </a:extLst>
          </p:cNvPr>
          <p:cNvSpPr>
            <a:spLocks noGrp="1"/>
          </p:cNvSpPr>
          <p:nvPr>
            <p:ph type="body" sz="quarter" idx="16" hasCustomPrompt="1"/>
          </p:nvPr>
        </p:nvSpPr>
        <p:spPr>
          <a:xfrm>
            <a:off x="4497610" y="1564460"/>
            <a:ext cx="3751562" cy="486275"/>
          </a:xfrm>
          <a:prstGeom prst="rect">
            <a:avLst/>
          </a:prstGeom>
        </p:spPr>
        <p:txBody>
          <a:bodyPr/>
          <a:lstStyle>
            <a:lvl1pPr algn="ctr">
              <a:defRPr sz="1600" b="1" i="0">
                <a:solidFill>
                  <a:schemeClr val="accent1"/>
                </a:solidFill>
                <a:latin typeface="Calibri" panose="020F0502020204030204" pitchFamily="34" charset="0"/>
                <a:cs typeface="Calibri" panose="020F0502020204030204" pitchFamily="34" charset="0"/>
              </a:defRPr>
            </a:lvl1pPr>
            <a:lvl2pPr marL="0" marR="0" indent="0" algn="l" defTabSz="914400" rtl="0" eaLnBrk="1" fontAlgn="base" latinLnBrk="0" hangingPunct="1">
              <a:lnSpc>
                <a:spcPct val="100000"/>
              </a:lnSpc>
              <a:spcBef>
                <a:spcPts val="300"/>
              </a:spcBef>
              <a:spcAft>
                <a:spcPct val="0"/>
              </a:spcAft>
              <a:buClrTx/>
              <a:buSzTx/>
              <a:buFont typeface="Arial" panose="020B0604020202020204" pitchFamily="34" charset="0"/>
              <a:buNone/>
              <a:tabLst/>
              <a:defRPr sz="1400"/>
            </a:lvl2pPr>
          </a:lstStyle>
          <a:p>
            <a:pPr lvl="0"/>
            <a:r>
              <a:rPr lang="nl-NL"/>
              <a:t>Klikken om de tekst van het model te bewerken</a:t>
            </a:r>
          </a:p>
        </p:txBody>
      </p:sp>
      <p:sp>
        <p:nvSpPr>
          <p:cNvPr id="22" name="Tijdelijke aanduiding voor tekst 17">
            <a:extLst>
              <a:ext uri="{FF2B5EF4-FFF2-40B4-BE49-F238E27FC236}">
                <a16:creationId xmlns:a16="http://schemas.microsoft.com/office/drawing/2014/main" id="{8D656718-EAC2-CE40-8A7F-69CE8F806617}"/>
              </a:ext>
            </a:extLst>
          </p:cNvPr>
          <p:cNvSpPr>
            <a:spLocks noGrp="1"/>
          </p:cNvSpPr>
          <p:nvPr>
            <p:ph type="body" sz="quarter" idx="17" hasCustomPrompt="1"/>
          </p:nvPr>
        </p:nvSpPr>
        <p:spPr>
          <a:xfrm>
            <a:off x="4497610" y="2294614"/>
            <a:ext cx="3751562" cy="1979190"/>
          </a:xfrm>
          <a:prstGeom prst="rect">
            <a:avLst/>
          </a:prstGeom>
        </p:spPr>
        <p:txBody>
          <a:bodyPr lIns="180000"/>
          <a:lstStyle>
            <a:lvl1pPr>
              <a:defRPr sz="1400"/>
            </a:lvl1pPr>
            <a:lvl2pPr marL="285750" marR="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sz="1200"/>
            </a:lvl2pPr>
            <a:lvl3pPr>
              <a:defRPr sz="1400"/>
            </a:lvl3pPr>
            <a:lvl4pPr>
              <a:defRPr sz="1400"/>
            </a:lvl4pPr>
            <a:lvl5pPr>
              <a:defRPr sz="1400"/>
            </a:lvl5pPr>
          </a:lstStyle>
          <a:p>
            <a:pPr lvl="1"/>
            <a:r>
              <a:rPr lang="nl-NL" err="1"/>
              <a:t>Bullet</a:t>
            </a:r>
            <a:r>
              <a:rPr lang="nl-NL"/>
              <a:t> 1</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2</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3</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4</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5</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6</a:t>
            </a:r>
          </a:p>
          <a:p>
            <a:pPr lvl="1"/>
            <a:endParaRPr lang="nl-NL"/>
          </a:p>
        </p:txBody>
      </p:sp>
      <p:sp>
        <p:nvSpPr>
          <p:cNvPr id="4" name="Tekstvak 3">
            <a:extLst>
              <a:ext uri="{FF2B5EF4-FFF2-40B4-BE49-F238E27FC236}">
                <a16:creationId xmlns:a16="http://schemas.microsoft.com/office/drawing/2014/main" id="{02B72853-6EF6-A538-491B-A2BCBA4214C6}"/>
              </a:ext>
            </a:extLst>
          </p:cNvPr>
          <p:cNvSpPr txBox="1"/>
          <p:nvPr userDrawn="1"/>
        </p:nvSpPr>
        <p:spPr>
          <a:xfrm>
            <a:off x="-2560960" y="-53511"/>
            <a:ext cx="2049653" cy="110799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2 Card slide</a:t>
            </a:r>
          </a:p>
          <a:p>
            <a:pPr marL="0" indent="0" algn="r">
              <a:buFont typeface="Arial" panose="020B0604020202020204" pitchFamily="34" charset="0"/>
              <a:buNone/>
            </a:pPr>
            <a:endParaRPr lang="nl-NL" sz="1200" b="0" i="0" kern="0">
              <a:solidFill>
                <a:schemeClr val="accent1"/>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overzichtelijk 2 categorieën te presenteren.</a:t>
            </a:r>
          </a:p>
        </p:txBody>
      </p:sp>
      <p:cxnSp>
        <p:nvCxnSpPr>
          <p:cNvPr id="5" name="Rechte verbindingslijn 4">
            <a:extLst>
              <a:ext uri="{FF2B5EF4-FFF2-40B4-BE49-F238E27FC236}">
                <a16:creationId xmlns:a16="http://schemas.microsoft.com/office/drawing/2014/main" id="{6EBF65A3-C189-572B-5C06-E46A900A4AA7}"/>
              </a:ext>
            </a:extLst>
          </p:cNvPr>
          <p:cNvCxnSpPr>
            <a:cxnSpLocks/>
          </p:cNvCxnSpPr>
          <p:nvPr userDrawn="1"/>
        </p:nvCxnSpPr>
        <p:spPr>
          <a:xfrm>
            <a:off x="-400722" y="0"/>
            <a:ext cx="0" cy="105448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kstvak 7">
            <a:extLst>
              <a:ext uri="{FF2B5EF4-FFF2-40B4-BE49-F238E27FC236}">
                <a16:creationId xmlns:a16="http://schemas.microsoft.com/office/drawing/2014/main" id="{7A354F88-7A56-AEBF-BE38-EF638D67DF08}"/>
              </a:ext>
            </a:extLst>
          </p:cNvPr>
          <p:cNvSpPr txBox="1"/>
          <p:nvPr userDrawn="1"/>
        </p:nvSpPr>
        <p:spPr>
          <a:xfrm>
            <a:off x="-3022586" y="1679198"/>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9" name="Tekstvak 8">
            <a:extLst>
              <a:ext uri="{FF2B5EF4-FFF2-40B4-BE49-F238E27FC236}">
                <a16:creationId xmlns:a16="http://schemas.microsoft.com/office/drawing/2014/main" id="{DBC32710-EFD6-A6F6-9E16-959A186D0D2B}"/>
              </a:ext>
            </a:extLst>
          </p:cNvPr>
          <p:cNvSpPr txBox="1"/>
          <p:nvPr userDrawn="1"/>
        </p:nvSpPr>
        <p:spPr>
          <a:xfrm>
            <a:off x="-3028707" y="2628216"/>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10" name="Tekstvak 9">
            <a:extLst>
              <a:ext uri="{FF2B5EF4-FFF2-40B4-BE49-F238E27FC236}">
                <a16:creationId xmlns:a16="http://schemas.microsoft.com/office/drawing/2014/main" id="{AB2B5ABD-963C-D285-76A4-CDF3FFF48870}"/>
              </a:ext>
            </a:extLst>
          </p:cNvPr>
          <p:cNvSpPr txBox="1"/>
          <p:nvPr userDrawn="1"/>
        </p:nvSpPr>
        <p:spPr>
          <a:xfrm>
            <a:off x="-3028707" y="3392568"/>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11" name="Tekstvak 10">
            <a:extLst>
              <a:ext uri="{FF2B5EF4-FFF2-40B4-BE49-F238E27FC236}">
                <a16:creationId xmlns:a16="http://schemas.microsoft.com/office/drawing/2014/main" id="{6C157402-0175-6900-01ED-A073AA33F92F}"/>
              </a:ext>
            </a:extLst>
          </p:cNvPr>
          <p:cNvSpPr txBox="1"/>
          <p:nvPr userDrawn="1"/>
        </p:nvSpPr>
        <p:spPr>
          <a:xfrm>
            <a:off x="-3028707" y="4156920"/>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12" name="Rechte verbindingslijn 11">
            <a:extLst>
              <a:ext uri="{FF2B5EF4-FFF2-40B4-BE49-F238E27FC236}">
                <a16:creationId xmlns:a16="http://schemas.microsoft.com/office/drawing/2014/main" id="{CDB7BE82-7553-A253-7D67-BEFFF7B8CB9B}"/>
              </a:ext>
            </a:extLst>
          </p:cNvPr>
          <p:cNvCxnSpPr>
            <a:cxnSpLocks/>
          </p:cNvCxnSpPr>
          <p:nvPr userDrawn="1"/>
        </p:nvCxnSpPr>
        <p:spPr>
          <a:xfrm>
            <a:off x="-400722" y="1751206"/>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751294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1. Tekst en 3 cards">
    <p:spTree>
      <p:nvGrpSpPr>
        <p:cNvPr id="1" name=""/>
        <p:cNvGrpSpPr/>
        <p:nvPr/>
      </p:nvGrpSpPr>
      <p:grpSpPr>
        <a:xfrm>
          <a:off x="0" y="0"/>
          <a:ext cx="0" cy="0"/>
          <a:chOff x="0" y="0"/>
          <a:chExt cx="0" cy="0"/>
        </a:xfrm>
      </p:grpSpPr>
      <p:sp>
        <p:nvSpPr>
          <p:cNvPr id="3" name="Afgeronde rechthoek 2">
            <a:extLst>
              <a:ext uri="{FF2B5EF4-FFF2-40B4-BE49-F238E27FC236}">
                <a16:creationId xmlns:a16="http://schemas.microsoft.com/office/drawing/2014/main" id="{BE7DC667-505D-E9AB-E4FC-9F75A365A527}"/>
              </a:ext>
            </a:extLst>
          </p:cNvPr>
          <p:cNvSpPr/>
          <p:nvPr userDrawn="1"/>
        </p:nvSpPr>
        <p:spPr>
          <a:xfrm>
            <a:off x="460398" y="1375791"/>
            <a:ext cx="2520280" cy="2952328"/>
          </a:xfrm>
          <a:prstGeom prst="roundRect">
            <a:avLst>
              <a:gd name="adj" fmla="val 3846"/>
            </a:avLst>
          </a:prstGeom>
          <a:solidFill>
            <a:schemeClr val="bg1"/>
          </a:solidFill>
          <a:ln>
            <a:noFill/>
          </a:ln>
          <a:effectLst>
            <a:outerShdw blurRad="38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Roboto" panose="02000000000000000000" pitchFamily="2" charset="0"/>
            </a:endParaRPr>
          </a:p>
        </p:txBody>
      </p:sp>
      <p:sp>
        <p:nvSpPr>
          <p:cNvPr id="11" name="Afgeronde rechthoek 10">
            <a:extLst>
              <a:ext uri="{FF2B5EF4-FFF2-40B4-BE49-F238E27FC236}">
                <a16:creationId xmlns:a16="http://schemas.microsoft.com/office/drawing/2014/main" id="{388DCCFD-C01C-6C50-6B34-5C9882A5859E}"/>
              </a:ext>
            </a:extLst>
          </p:cNvPr>
          <p:cNvSpPr/>
          <p:nvPr userDrawn="1"/>
        </p:nvSpPr>
        <p:spPr>
          <a:xfrm>
            <a:off x="3203848" y="1375791"/>
            <a:ext cx="2520280" cy="2952328"/>
          </a:xfrm>
          <a:prstGeom prst="roundRect">
            <a:avLst>
              <a:gd name="adj" fmla="val 3846"/>
            </a:avLst>
          </a:prstGeom>
          <a:solidFill>
            <a:schemeClr val="bg1"/>
          </a:solidFill>
          <a:ln>
            <a:noFill/>
          </a:ln>
          <a:effectLst>
            <a:outerShdw blurRad="38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Roboto" panose="02000000000000000000" pitchFamily="2" charset="0"/>
            </a:endParaRPr>
          </a:p>
        </p:txBody>
      </p:sp>
      <p:sp>
        <p:nvSpPr>
          <p:cNvPr id="12" name="Afgeronde rechthoek 11">
            <a:extLst>
              <a:ext uri="{FF2B5EF4-FFF2-40B4-BE49-F238E27FC236}">
                <a16:creationId xmlns:a16="http://schemas.microsoft.com/office/drawing/2014/main" id="{CDA7E79A-956A-2047-44BF-3CAFF5E070A1}"/>
              </a:ext>
            </a:extLst>
          </p:cNvPr>
          <p:cNvSpPr/>
          <p:nvPr userDrawn="1"/>
        </p:nvSpPr>
        <p:spPr>
          <a:xfrm>
            <a:off x="5947298" y="1375791"/>
            <a:ext cx="2520280" cy="2952328"/>
          </a:xfrm>
          <a:prstGeom prst="roundRect">
            <a:avLst>
              <a:gd name="adj" fmla="val 3846"/>
            </a:avLst>
          </a:prstGeom>
          <a:solidFill>
            <a:schemeClr val="bg1"/>
          </a:solidFill>
          <a:ln>
            <a:noFill/>
          </a:ln>
          <a:effectLst>
            <a:outerShdw blurRad="38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Roboto" panose="02000000000000000000" pitchFamily="2" charset="0"/>
            </a:endParaRPr>
          </a:p>
        </p:txBody>
      </p:sp>
      <p:sp>
        <p:nvSpPr>
          <p:cNvPr id="2" name="Titel 1"/>
          <p:cNvSpPr>
            <a:spLocks noGrp="1"/>
          </p:cNvSpPr>
          <p:nvPr>
            <p:ph type="title" hasCustomPrompt="1"/>
          </p:nvPr>
        </p:nvSpPr>
        <p:spPr>
          <a:xfrm>
            <a:off x="431800" y="252001"/>
            <a:ext cx="8172447" cy="447542"/>
          </a:xfrm>
        </p:spPr>
        <p:txBody>
          <a:bodyPr/>
          <a:lstStyle/>
          <a:p>
            <a:r>
              <a:rPr lang="nl-NL"/>
              <a:t>Klik om titel te bewerken</a:t>
            </a:r>
          </a:p>
        </p:txBody>
      </p:sp>
      <p:pic>
        <p:nvPicPr>
          <p:cNvPr id="6" name="Afbeelding 5">
            <a:extLst>
              <a:ext uri="{FF2B5EF4-FFF2-40B4-BE49-F238E27FC236}">
                <a16:creationId xmlns:a16="http://schemas.microsoft.com/office/drawing/2014/main" id="{8D61B5A5-A485-1345-AC5C-943416518F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14" name="Tijdelijke aanduiding voor tekst 4">
            <a:extLst>
              <a:ext uri="{FF2B5EF4-FFF2-40B4-BE49-F238E27FC236}">
                <a16:creationId xmlns:a16="http://schemas.microsoft.com/office/drawing/2014/main" id="{29AA4D02-7EB6-B94A-A8E6-CD5578F0A3E9}"/>
              </a:ext>
            </a:extLst>
          </p:cNvPr>
          <p:cNvSpPr>
            <a:spLocks noGrp="1"/>
          </p:cNvSpPr>
          <p:nvPr>
            <p:ph type="body" sz="quarter" idx="11" hasCustomPrompt="1"/>
          </p:nvPr>
        </p:nvSpPr>
        <p:spPr>
          <a:xfrm>
            <a:off x="431800" y="771550"/>
            <a:ext cx="8172450" cy="360362"/>
          </a:xfrm>
          <a:prstGeom prst="rect">
            <a:avLst/>
          </a:prstGeom>
        </p:spPr>
        <p:txBody>
          <a:bodyPr/>
          <a:lstStyle>
            <a:lvl1pPr>
              <a:defRPr b="0" i="0">
                <a:solidFill>
                  <a:schemeClr val="accent2"/>
                </a:solidFill>
                <a:latin typeface="Calibri" panose="020F0502020204030204" pitchFamily="34" charset="0"/>
                <a:cs typeface="Calibri" panose="020F0502020204030204" pitchFamily="34" charset="0"/>
              </a:defRPr>
            </a:lvl1pPr>
          </a:lstStyle>
          <a:p>
            <a:pPr lvl="0"/>
            <a:r>
              <a:rPr lang="nl-NL"/>
              <a:t>Klik om tekst te bewerken</a:t>
            </a:r>
          </a:p>
        </p:txBody>
      </p:sp>
      <p:sp>
        <p:nvSpPr>
          <p:cNvPr id="7" name="Tijdelijke aanduiding voor tekst 6">
            <a:extLst>
              <a:ext uri="{FF2B5EF4-FFF2-40B4-BE49-F238E27FC236}">
                <a16:creationId xmlns:a16="http://schemas.microsoft.com/office/drawing/2014/main" id="{9A0DDE9B-D93E-8443-879D-B179351EA43D}"/>
              </a:ext>
            </a:extLst>
          </p:cNvPr>
          <p:cNvSpPr>
            <a:spLocks noGrp="1"/>
          </p:cNvSpPr>
          <p:nvPr>
            <p:ph type="body" sz="quarter" idx="12" hasCustomPrompt="1"/>
          </p:nvPr>
        </p:nvSpPr>
        <p:spPr>
          <a:xfrm>
            <a:off x="460396" y="1564460"/>
            <a:ext cx="2520281" cy="688769"/>
          </a:xfrm>
          <a:prstGeom prst="rect">
            <a:avLst/>
          </a:prstGeom>
        </p:spPr>
        <p:txBody>
          <a:bodyPr/>
          <a:lstStyle>
            <a:lvl1pPr algn="ctr">
              <a:defRPr sz="1600" b="1" i="0">
                <a:solidFill>
                  <a:schemeClr val="accent1"/>
                </a:solidFill>
                <a:latin typeface="Calibri" panose="020F0502020204030204" pitchFamily="34" charset="0"/>
                <a:cs typeface="Calibri" panose="020F0502020204030204" pitchFamily="34" charset="0"/>
              </a:defRPr>
            </a:lvl1pPr>
            <a:lvl2pPr marL="0" marR="0" indent="0" algn="l" defTabSz="914400" rtl="0" eaLnBrk="1" fontAlgn="base" latinLnBrk="0" hangingPunct="1">
              <a:lnSpc>
                <a:spcPct val="100000"/>
              </a:lnSpc>
              <a:spcBef>
                <a:spcPts val="300"/>
              </a:spcBef>
              <a:spcAft>
                <a:spcPct val="0"/>
              </a:spcAft>
              <a:buClrTx/>
              <a:buSzTx/>
              <a:buFont typeface="Arial" panose="020B0604020202020204" pitchFamily="34" charset="0"/>
              <a:buNone/>
              <a:tabLst/>
              <a:defRPr sz="1400"/>
            </a:lvl2pPr>
          </a:lstStyle>
          <a:p>
            <a:pPr lvl="0"/>
            <a:r>
              <a:rPr lang="nl-NL"/>
              <a:t>Klikken om de tekst van het model te bewerken</a:t>
            </a:r>
          </a:p>
        </p:txBody>
      </p:sp>
      <p:sp>
        <p:nvSpPr>
          <p:cNvPr id="18" name="Tijdelijke aanduiding voor tekst 17">
            <a:extLst>
              <a:ext uri="{FF2B5EF4-FFF2-40B4-BE49-F238E27FC236}">
                <a16:creationId xmlns:a16="http://schemas.microsoft.com/office/drawing/2014/main" id="{EE6C8B28-B63D-B645-8481-9EE53B441125}"/>
              </a:ext>
            </a:extLst>
          </p:cNvPr>
          <p:cNvSpPr>
            <a:spLocks noGrp="1"/>
          </p:cNvSpPr>
          <p:nvPr>
            <p:ph type="body" sz="quarter" idx="15" hasCustomPrompt="1"/>
          </p:nvPr>
        </p:nvSpPr>
        <p:spPr>
          <a:xfrm>
            <a:off x="460396" y="2483104"/>
            <a:ext cx="2520282" cy="1790700"/>
          </a:xfrm>
          <a:prstGeom prst="rect">
            <a:avLst/>
          </a:prstGeom>
        </p:spPr>
        <p:txBody>
          <a:bodyPr lIns="180000"/>
          <a:lstStyle>
            <a:lvl1pPr>
              <a:defRPr sz="1400"/>
            </a:lvl1pPr>
            <a:lvl2pPr marL="285750" marR="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sz="1200"/>
            </a:lvl2pPr>
            <a:lvl3pPr>
              <a:defRPr sz="1400"/>
            </a:lvl3pPr>
            <a:lvl4pPr>
              <a:defRPr sz="1400"/>
            </a:lvl4pPr>
            <a:lvl5pPr>
              <a:defRPr sz="1400"/>
            </a:lvl5pPr>
          </a:lstStyle>
          <a:p>
            <a:pPr lvl="1"/>
            <a:r>
              <a:rPr lang="nl-NL" err="1"/>
              <a:t>Bullet</a:t>
            </a:r>
            <a:r>
              <a:rPr lang="nl-NL"/>
              <a:t> 1</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2</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3</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4</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5</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6</a:t>
            </a:r>
          </a:p>
          <a:p>
            <a:pPr lvl="1"/>
            <a:endParaRPr lang="nl-NL"/>
          </a:p>
        </p:txBody>
      </p:sp>
      <p:sp>
        <p:nvSpPr>
          <p:cNvPr id="26" name="Tijdelijke aanduiding voor tekst 17">
            <a:extLst>
              <a:ext uri="{FF2B5EF4-FFF2-40B4-BE49-F238E27FC236}">
                <a16:creationId xmlns:a16="http://schemas.microsoft.com/office/drawing/2014/main" id="{0C66BF34-C264-4249-BBE5-4D0A5C13B4CC}"/>
              </a:ext>
            </a:extLst>
          </p:cNvPr>
          <p:cNvSpPr>
            <a:spLocks noGrp="1"/>
          </p:cNvSpPr>
          <p:nvPr>
            <p:ph type="body" sz="quarter" idx="17" hasCustomPrompt="1"/>
          </p:nvPr>
        </p:nvSpPr>
        <p:spPr>
          <a:xfrm>
            <a:off x="3203846" y="2483104"/>
            <a:ext cx="2520282" cy="1790700"/>
          </a:xfrm>
          <a:prstGeom prst="rect">
            <a:avLst/>
          </a:prstGeom>
        </p:spPr>
        <p:txBody>
          <a:bodyPr lIns="180000"/>
          <a:lstStyle>
            <a:lvl1pPr>
              <a:defRPr sz="1400"/>
            </a:lvl1pPr>
            <a:lvl2pPr marL="285750" marR="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sz="1200"/>
            </a:lvl2pPr>
            <a:lvl3pPr>
              <a:defRPr sz="1400"/>
            </a:lvl3pPr>
            <a:lvl4pPr>
              <a:defRPr sz="1400"/>
            </a:lvl4pPr>
            <a:lvl5pPr>
              <a:defRPr sz="1400"/>
            </a:lvl5pPr>
          </a:lstStyle>
          <a:p>
            <a:pPr lvl="1"/>
            <a:r>
              <a:rPr lang="nl-NL" err="1"/>
              <a:t>Bullet</a:t>
            </a:r>
            <a:r>
              <a:rPr lang="nl-NL"/>
              <a:t> 1</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2</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3</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4</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5</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6</a:t>
            </a:r>
          </a:p>
          <a:p>
            <a:pPr lvl="1"/>
            <a:endParaRPr lang="nl-NL"/>
          </a:p>
        </p:txBody>
      </p:sp>
      <p:sp>
        <p:nvSpPr>
          <p:cNvPr id="29" name="Tijdelijke aanduiding voor tekst 17">
            <a:extLst>
              <a:ext uri="{FF2B5EF4-FFF2-40B4-BE49-F238E27FC236}">
                <a16:creationId xmlns:a16="http://schemas.microsoft.com/office/drawing/2014/main" id="{8019D2FA-C139-EC46-A225-6411433A4ECF}"/>
              </a:ext>
            </a:extLst>
          </p:cNvPr>
          <p:cNvSpPr>
            <a:spLocks noGrp="1"/>
          </p:cNvSpPr>
          <p:nvPr>
            <p:ph type="body" sz="quarter" idx="19" hasCustomPrompt="1"/>
          </p:nvPr>
        </p:nvSpPr>
        <p:spPr>
          <a:xfrm>
            <a:off x="5947296" y="2483104"/>
            <a:ext cx="2520282" cy="1790700"/>
          </a:xfrm>
          <a:prstGeom prst="rect">
            <a:avLst/>
          </a:prstGeom>
        </p:spPr>
        <p:txBody>
          <a:bodyPr lIns="180000"/>
          <a:lstStyle>
            <a:lvl1pPr>
              <a:defRPr sz="1400"/>
            </a:lvl1pPr>
            <a:lvl2pPr marL="285750" marR="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sz="1200"/>
            </a:lvl2pPr>
            <a:lvl3pPr>
              <a:defRPr sz="1400"/>
            </a:lvl3pPr>
            <a:lvl4pPr>
              <a:defRPr sz="1400"/>
            </a:lvl4pPr>
            <a:lvl5pPr>
              <a:defRPr sz="1400"/>
            </a:lvl5pPr>
          </a:lstStyle>
          <a:p>
            <a:pPr lvl="1"/>
            <a:r>
              <a:rPr lang="nl-NL" err="1"/>
              <a:t>Bullet</a:t>
            </a:r>
            <a:r>
              <a:rPr lang="nl-NL"/>
              <a:t> 1</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2</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3</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4</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5</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6</a:t>
            </a:r>
          </a:p>
          <a:p>
            <a:pPr lvl="1"/>
            <a:endParaRPr lang="nl-NL"/>
          </a:p>
        </p:txBody>
      </p:sp>
      <p:sp>
        <p:nvSpPr>
          <p:cNvPr id="30" name="Tijdelijke aanduiding voor tekst 6">
            <a:extLst>
              <a:ext uri="{FF2B5EF4-FFF2-40B4-BE49-F238E27FC236}">
                <a16:creationId xmlns:a16="http://schemas.microsoft.com/office/drawing/2014/main" id="{EE6CCCD6-0D6E-884D-9DC7-7395BCCF23D0}"/>
              </a:ext>
            </a:extLst>
          </p:cNvPr>
          <p:cNvSpPr>
            <a:spLocks noGrp="1"/>
          </p:cNvSpPr>
          <p:nvPr>
            <p:ph type="body" sz="quarter" idx="20" hasCustomPrompt="1"/>
          </p:nvPr>
        </p:nvSpPr>
        <p:spPr>
          <a:xfrm>
            <a:off x="3203847" y="1564460"/>
            <a:ext cx="2520280" cy="688769"/>
          </a:xfrm>
          <a:prstGeom prst="rect">
            <a:avLst/>
          </a:prstGeom>
        </p:spPr>
        <p:txBody>
          <a:bodyPr/>
          <a:lstStyle>
            <a:lvl1pPr algn="ctr">
              <a:defRPr sz="1600" b="1" i="0">
                <a:solidFill>
                  <a:schemeClr val="accent1"/>
                </a:solidFill>
                <a:latin typeface="Calibri" panose="020F0502020204030204" pitchFamily="34" charset="0"/>
                <a:cs typeface="Calibri" panose="020F0502020204030204" pitchFamily="34" charset="0"/>
              </a:defRPr>
            </a:lvl1pPr>
            <a:lvl2pPr marL="0" marR="0" indent="0" algn="l" defTabSz="914400" rtl="0" eaLnBrk="1" fontAlgn="base" latinLnBrk="0" hangingPunct="1">
              <a:lnSpc>
                <a:spcPct val="100000"/>
              </a:lnSpc>
              <a:spcBef>
                <a:spcPts val="300"/>
              </a:spcBef>
              <a:spcAft>
                <a:spcPct val="0"/>
              </a:spcAft>
              <a:buClrTx/>
              <a:buSzTx/>
              <a:buFont typeface="Arial" panose="020B0604020202020204" pitchFamily="34" charset="0"/>
              <a:buNone/>
              <a:tabLst/>
              <a:defRPr sz="1400"/>
            </a:lvl2pPr>
          </a:lstStyle>
          <a:p>
            <a:pPr lvl="0"/>
            <a:r>
              <a:rPr lang="nl-NL"/>
              <a:t>Klikken om de tekst van het model te bewerken</a:t>
            </a:r>
          </a:p>
        </p:txBody>
      </p:sp>
      <p:sp>
        <p:nvSpPr>
          <p:cNvPr id="31" name="Tijdelijke aanduiding voor tekst 6">
            <a:extLst>
              <a:ext uri="{FF2B5EF4-FFF2-40B4-BE49-F238E27FC236}">
                <a16:creationId xmlns:a16="http://schemas.microsoft.com/office/drawing/2014/main" id="{C22D95F0-9DE0-2D4E-B0FC-2CF937F5C948}"/>
              </a:ext>
            </a:extLst>
          </p:cNvPr>
          <p:cNvSpPr>
            <a:spLocks noGrp="1"/>
          </p:cNvSpPr>
          <p:nvPr>
            <p:ph type="body" sz="quarter" idx="21" hasCustomPrompt="1"/>
          </p:nvPr>
        </p:nvSpPr>
        <p:spPr>
          <a:xfrm>
            <a:off x="5947297" y="1556310"/>
            <a:ext cx="2520280" cy="688769"/>
          </a:xfrm>
          <a:prstGeom prst="rect">
            <a:avLst/>
          </a:prstGeom>
        </p:spPr>
        <p:txBody>
          <a:bodyPr/>
          <a:lstStyle>
            <a:lvl1pPr algn="ctr">
              <a:defRPr sz="1600" b="1" i="0">
                <a:solidFill>
                  <a:schemeClr val="accent1"/>
                </a:solidFill>
                <a:latin typeface="Calibri" panose="020F0502020204030204" pitchFamily="34" charset="0"/>
                <a:cs typeface="Calibri" panose="020F0502020204030204" pitchFamily="34" charset="0"/>
              </a:defRPr>
            </a:lvl1pPr>
            <a:lvl2pPr marL="0" marR="0" indent="0" algn="l" defTabSz="914400" rtl="0" eaLnBrk="1" fontAlgn="base" latinLnBrk="0" hangingPunct="1">
              <a:lnSpc>
                <a:spcPct val="100000"/>
              </a:lnSpc>
              <a:spcBef>
                <a:spcPts val="300"/>
              </a:spcBef>
              <a:spcAft>
                <a:spcPct val="0"/>
              </a:spcAft>
              <a:buClrTx/>
              <a:buSzTx/>
              <a:buFont typeface="Arial" panose="020B0604020202020204" pitchFamily="34" charset="0"/>
              <a:buNone/>
              <a:tabLst/>
              <a:defRPr sz="1400"/>
            </a:lvl2pPr>
          </a:lstStyle>
          <a:p>
            <a:pPr lvl="0"/>
            <a:r>
              <a:rPr lang="nl-NL"/>
              <a:t>Klikken om de tekst van het model te bewerken</a:t>
            </a:r>
          </a:p>
        </p:txBody>
      </p:sp>
      <p:sp>
        <p:nvSpPr>
          <p:cNvPr id="21" name="Rectangle 4">
            <a:extLst>
              <a:ext uri="{FF2B5EF4-FFF2-40B4-BE49-F238E27FC236}">
                <a16:creationId xmlns:a16="http://schemas.microsoft.com/office/drawing/2014/main" id="{40CB3496-37D2-3E4E-A65F-D1CD292D4062}"/>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22" name="Tijdelijke aanduiding voor voettekst 1">
            <a:extLst>
              <a:ext uri="{FF2B5EF4-FFF2-40B4-BE49-F238E27FC236}">
                <a16:creationId xmlns:a16="http://schemas.microsoft.com/office/drawing/2014/main" id="{8E1B20E7-7E1D-664F-88F0-C73F8F722FF3}"/>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16" name="Tekstvak 15">
            <a:extLst>
              <a:ext uri="{FF2B5EF4-FFF2-40B4-BE49-F238E27FC236}">
                <a16:creationId xmlns:a16="http://schemas.microsoft.com/office/drawing/2014/main" id="{42216B57-85BF-7D49-8991-049C6380A49B}"/>
              </a:ext>
            </a:extLst>
          </p:cNvPr>
          <p:cNvSpPr txBox="1"/>
          <p:nvPr userDrawn="1"/>
        </p:nvSpPr>
        <p:spPr>
          <a:xfrm>
            <a:off x="-2560960" y="-53511"/>
            <a:ext cx="2049653" cy="110799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3 Card slide</a:t>
            </a:r>
          </a:p>
          <a:p>
            <a:pPr marL="0" indent="0" algn="r">
              <a:buFont typeface="Arial" panose="020B0604020202020204" pitchFamily="34" charset="0"/>
              <a:buNone/>
            </a:pPr>
            <a:endParaRPr lang="nl-NL" sz="1200" b="0" i="0" kern="0">
              <a:solidFill>
                <a:schemeClr val="accent1"/>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overzichtelijk 3 categorieën te presenteren.</a:t>
            </a:r>
          </a:p>
        </p:txBody>
      </p:sp>
      <p:cxnSp>
        <p:nvCxnSpPr>
          <p:cNvPr id="17" name="Rechte verbindingslijn 16">
            <a:extLst>
              <a:ext uri="{FF2B5EF4-FFF2-40B4-BE49-F238E27FC236}">
                <a16:creationId xmlns:a16="http://schemas.microsoft.com/office/drawing/2014/main" id="{0D0CDD6D-60DA-6940-8B5A-E291A8BC547E}"/>
              </a:ext>
            </a:extLst>
          </p:cNvPr>
          <p:cNvCxnSpPr>
            <a:cxnSpLocks/>
          </p:cNvCxnSpPr>
          <p:nvPr userDrawn="1"/>
        </p:nvCxnSpPr>
        <p:spPr>
          <a:xfrm>
            <a:off x="-400722" y="0"/>
            <a:ext cx="0" cy="105448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kstvak 3">
            <a:extLst>
              <a:ext uri="{FF2B5EF4-FFF2-40B4-BE49-F238E27FC236}">
                <a16:creationId xmlns:a16="http://schemas.microsoft.com/office/drawing/2014/main" id="{C2BAF02E-47A1-C194-9D20-A2B5B2D73327}"/>
              </a:ext>
            </a:extLst>
          </p:cNvPr>
          <p:cNvSpPr txBox="1"/>
          <p:nvPr userDrawn="1"/>
        </p:nvSpPr>
        <p:spPr>
          <a:xfrm>
            <a:off x="-3022586" y="1679198"/>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5" name="Tekstvak 4">
            <a:extLst>
              <a:ext uri="{FF2B5EF4-FFF2-40B4-BE49-F238E27FC236}">
                <a16:creationId xmlns:a16="http://schemas.microsoft.com/office/drawing/2014/main" id="{C7B99AEA-552F-24CF-72F5-919FD5AE47B8}"/>
              </a:ext>
            </a:extLst>
          </p:cNvPr>
          <p:cNvSpPr txBox="1"/>
          <p:nvPr userDrawn="1"/>
        </p:nvSpPr>
        <p:spPr>
          <a:xfrm>
            <a:off x="-3028707" y="2628216"/>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8" name="Tekstvak 7">
            <a:extLst>
              <a:ext uri="{FF2B5EF4-FFF2-40B4-BE49-F238E27FC236}">
                <a16:creationId xmlns:a16="http://schemas.microsoft.com/office/drawing/2014/main" id="{EC400F43-936A-61D2-BF12-587D0894B3E3}"/>
              </a:ext>
            </a:extLst>
          </p:cNvPr>
          <p:cNvSpPr txBox="1"/>
          <p:nvPr userDrawn="1"/>
        </p:nvSpPr>
        <p:spPr>
          <a:xfrm>
            <a:off x="-3028707" y="3392568"/>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9" name="Tekstvak 8">
            <a:extLst>
              <a:ext uri="{FF2B5EF4-FFF2-40B4-BE49-F238E27FC236}">
                <a16:creationId xmlns:a16="http://schemas.microsoft.com/office/drawing/2014/main" id="{A9ABF874-80FE-F462-8FAC-6CEE4DC56AF5}"/>
              </a:ext>
            </a:extLst>
          </p:cNvPr>
          <p:cNvSpPr txBox="1"/>
          <p:nvPr userDrawn="1"/>
        </p:nvSpPr>
        <p:spPr>
          <a:xfrm>
            <a:off x="-3028707" y="4156920"/>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10" name="Rechte verbindingslijn 9">
            <a:extLst>
              <a:ext uri="{FF2B5EF4-FFF2-40B4-BE49-F238E27FC236}">
                <a16:creationId xmlns:a16="http://schemas.microsoft.com/office/drawing/2014/main" id="{9FABDA6E-E3FD-C79C-6DFB-0426A8C3368F}"/>
              </a:ext>
            </a:extLst>
          </p:cNvPr>
          <p:cNvCxnSpPr>
            <a:cxnSpLocks/>
          </p:cNvCxnSpPr>
          <p:nvPr userDrawn="1"/>
        </p:nvCxnSpPr>
        <p:spPr>
          <a:xfrm>
            <a:off x="-400722" y="1751206"/>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1790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2. Tekst en 2 cards">
    <p:spTree>
      <p:nvGrpSpPr>
        <p:cNvPr id="1" name=""/>
        <p:cNvGrpSpPr/>
        <p:nvPr/>
      </p:nvGrpSpPr>
      <p:grpSpPr>
        <a:xfrm>
          <a:off x="0" y="0"/>
          <a:ext cx="0" cy="0"/>
          <a:chOff x="0" y="0"/>
          <a:chExt cx="0" cy="0"/>
        </a:xfrm>
      </p:grpSpPr>
      <p:sp>
        <p:nvSpPr>
          <p:cNvPr id="3" name="Afgeronde rechthoek 2">
            <a:extLst>
              <a:ext uri="{FF2B5EF4-FFF2-40B4-BE49-F238E27FC236}">
                <a16:creationId xmlns:a16="http://schemas.microsoft.com/office/drawing/2014/main" id="{AFB11BBF-13B0-3373-8B95-4CB87BA95191}"/>
              </a:ext>
            </a:extLst>
          </p:cNvPr>
          <p:cNvSpPr/>
          <p:nvPr userDrawn="1"/>
        </p:nvSpPr>
        <p:spPr>
          <a:xfrm>
            <a:off x="460398" y="1375791"/>
            <a:ext cx="3751562" cy="2952328"/>
          </a:xfrm>
          <a:prstGeom prst="roundRect">
            <a:avLst>
              <a:gd name="adj" fmla="val 3846"/>
            </a:avLst>
          </a:prstGeom>
          <a:solidFill>
            <a:schemeClr val="bg1"/>
          </a:solidFill>
          <a:ln>
            <a:noFill/>
          </a:ln>
          <a:effectLst>
            <a:outerShdw blurRad="38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Roboto" panose="02000000000000000000" pitchFamily="2" charset="0"/>
            </a:endParaRPr>
          </a:p>
        </p:txBody>
      </p:sp>
      <p:sp>
        <p:nvSpPr>
          <p:cNvPr id="13" name="Afgeronde rechthoek 12">
            <a:extLst>
              <a:ext uri="{FF2B5EF4-FFF2-40B4-BE49-F238E27FC236}">
                <a16:creationId xmlns:a16="http://schemas.microsoft.com/office/drawing/2014/main" id="{21157D7B-D37A-423B-F8BC-CD17853EFA7E}"/>
              </a:ext>
            </a:extLst>
          </p:cNvPr>
          <p:cNvSpPr/>
          <p:nvPr userDrawn="1"/>
        </p:nvSpPr>
        <p:spPr>
          <a:xfrm>
            <a:off x="4497610" y="1375791"/>
            <a:ext cx="3751562" cy="2952328"/>
          </a:xfrm>
          <a:prstGeom prst="roundRect">
            <a:avLst>
              <a:gd name="adj" fmla="val 3846"/>
            </a:avLst>
          </a:prstGeom>
          <a:solidFill>
            <a:schemeClr val="bg1"/>
          </a:solidFill>
          <a:ln>
            <a:noFill/>
          </a:ln>
          <a:effectLst>
            <a:outerShdw blurRad="38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Roboto" panose="02000000000000000000" pitchFamily="2" charset="0"/>
            </a:endParaRPr>
          </a:p>
        </p:txBody>
      </p:sp>
      <p:sp>
        <p:nvSpPr>
          <p:cNvPr id="2" name="Titel 1"/>
          <p:cNvSpPr>
            <a:spLocks noGrp="1"/>
          </p:cNvSpPr>
          <p:nvPr>
            <p:ph type="title" hasCustomPrompt="1"/>
          </p:nvPr>
        </p:nvSpPr>
        <p:spPr/>
        <p:txBody>
          <a:bodyPr/>
          <a:lstStyle/>
          <a:p>
            <a:r>
              <a:rPr lang="nl-NL"/>
              <a:t>Klik om titel te bewerken</a:t>
            </a:r>
          </a:p>
        </p:txBody>
      </p:sp>
      <p:pic>
        <p:nvPicPr>
          <p:cNvPr id="6" name="Afbeelding 5">
            <a:extLst>
              <a:ext uri="{FF2B5EF4-FFF2-40B4-BE49-F238E27FC236}">
                <a16:creationId xmlns:a16="http://schemas.microsoft.com/office/drawing/2014/main" id="{8D61B5A5-A485-1345-AC5C-943416518F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14" name="Tijdelijke aanduiding voor tekst 4">
            <a:extLst>
              <a:ext uri="{FF2B5EF4-FFF2-40B4-BE49-F238E27FC236}">
                <a16:creationId xmlns:a16="http://schemas.microsoft.com/office/drawing/2014/main" id="{29AA4D02-7EB6-B94A-A8E6-CD5578F0A3E9}"/>
              </a:ext>
            </a:extLst>
          </p:cNvPr>
          <p:cNvSpPr>
            <a:spLocks noGrp="1"/>
          </p:cNvSpPr>
          <p:nvPr>
            <p:ph type="body" sz="quarter" idx="11" hasCustomPrompt="1"/>
          </p:nvPr>
        </p:nvSpPr>
        <p:spPr>
          <a:xfrm>
            <a:off x="431800" y="771550"/>
            <a:ext cx="8172450" cy="360362"/>
          </a:xfrm>
          <a:prstGeom prst="rect">
            <a:avLst/>
          </a:prstGeom>
        </p:spPr>
        <p:txBody>
          <a:bodyPr/>
          <a:lstStyle>
            <a:lvl1pPr>
              <a:defRPr b="0" i="0">
                <a:solidFill>
                  <a:schemeClr val="accent2"/>
                </a:solidFill>
                <a:latin typeface="Calibri" panose="020F0502020204030204" pitchFamily="34" charset="0"/>
                <a:cs typeface="Calibri" panose="020F0502020204030204" pitchFamily="34" charset="0"/>
              </a:defRPr>
            </a:lvl1pPr>
          </a:lstStyle>
          <a:p>
            <a:pPr lvl="0"/>
            <a:r>
              <a:rPr lang="nl-NL"/>
              <a:t>Klik om tekst te bewerken</a:t>
            </a:r>
          </a:p>
        </p:txBody>
      </p:sp>
      <p:sp>
        <p:nvSpPr>
          <p:cNvPr id="7" name="Tijdelijke aanduiding voor tekst 6">
            <a:extLst>
              <a:ext uri="{FF2B5EF4-FFF2-40B4-BE49-F238E27FC236}">
                <a16:creationId xmlns:a16="http://schemas.microsoft.com/office/drawing/2014/main" id="{9A0DDE9B-D93E-8443-879D-B179351EA43D}"/>
              </a:ext>
            </a:extLst>
          </p:cNvPr>
          <p:cNvSpPr>
            <a:spLocks noGrp="1"/>
          </p:cNvSpPr>
          <p:nvPr>
            <p:ph type="body" sz="quarter" idx="12" hasCustomPrompt="1"/>
          </p:nvPr>
        </p:nvSpPr>
        <p:spPr>
          <a:xfrm>
            <a:off x="460398" y="1564460"/>
            <a:ext cx="3751562" cy="486275"/>
          </a:xfrm>
          <a:prstGeom prst="rect">
            <a:avLst/>
          </a:prstGeom>
        </p:spPr>
        <p:txBody>
          <a:bodyPr/>
          <a:lstStyle>
            <a:lvl1pPr algn="ctr">
              <a:defRPr sz="1600" b="1" i="0">
                <a:solidFill>
                  <a:schemeClr val="accent1"/>
                </a:solidFill>
                <a:latin typeface="Calibri" panose="020F0502020204030204" pitchFamily="34" charset="0"/>
                <a:cs typeface="Calibri" panose="020F0502020204030204" pitchFamily="34" charset="0"/>
              </a:defRPr>
            </a:lvl1pPr>
            <a:lvl2pPr marL="0" marR="0" indent="0" algn="l" defTabSz="914400" rtl="0" eaLnBrk="1" fontAlgn="base" latinLnBrk="0" hangingPunct="1">
              <a:lnSpc>
                <a:spcPct val="100000"/>
              </a:lnSpc>
              <a:spcBef>
                <a:spcPts val="300"/>
              </a:spcBef>
              <a:spcAft>
                <a:spcPct val="0"/>
              </a:spcAft>
              <a:buClrTx/>
              <a:buSzTx/>
              <a:buFont typeface="Arial" panose="020B0604020202020204" pitchFamily="34" charset="0"/>
              <a:buNone/>
              <a:tabLst/>
              <a:defRPr sz="1400"/>
            </a:lvl2pPr>
          </a:lstStyle>
          <a:p>
            <a:pPr lvl="0"/>
            <a:r>
              <a:rPr lang="nl-NL"/>
              <a:t>Klikken om de tekst van het model te bewerken</a:t>
            </a:r>
          </a:p>
        </p:txBody>
      </p:sp>
      <p:sp>
        <p:nvSpPr>
          <p:cNvPr id="18" name="Tijdelijke aanduiding voor tekst 17">
            <a:extLst>
              <a:ext uri="{FF2B5EF4-FFF2-40B4-BE49-F238E27FC236}">
                <a16:creationId xmlns:a16="http://schemas.microsoft.com/office/drawing/2014/main" id="{EE6C8B28-B63D-B645-8481-9EE53B441125}"/>
              </a:ext>
            </a:extLst>
          </p:cNvPr>
          <p:cNvSpPr>
            <a:spLocks noGrp="1"/>
          </p:cNvSpPr>
          <p:nvPr>
            <p:ph type="body" sz="quarter" idx="15" hasCustomPrompt="1"/>
          </p:nvPr>
        </p:nvSpPr>
        <p:spPr>
          <a:xfrm>
            <a:off x="460398" y="2294614"/>
            <a:ext cx="3751562" cy="1979190"/>
          </a:xfrm>
          <a:prstGeom prst="rect">
            <a:avLst/>
          </a:prstGeom>
        </p:spPr>
        <p:txBody>
          <a:bodyPr lIns="180000"/>
          <a:lstStyle>
            <a:lvl1pPr>
              <a:defRPr sz="1400"/>
            </a:lvl1pPr>
            <a:lvl2pPr marL="285750" marR="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sz="1200"/>
            </a:lvl2pPr>
            <a:lvl3pPr>
              <a:defRPr sz="1400"/>
            </a:lvl3pPr>
            <a:lvl4pPr>
              <a:defRPr sz="1400"/>
            </a:lvl4pPr>
            <a:lvl5pPr>
              <a:defRPr sz="1400"/>
            </a:lvl5pPr>
          </a:lstStyle>
          <a:p>
            <a:pPr lvl="1"/>
            <a:r>
              <a:rPr lang="nl-NL" err="1"/>
              <a:t>Bullet</a:t>
            </a:r>
            <a:r>
              <a:rPr lang="nl-NL"/>
              <a:t> 1</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2</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3</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4</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5</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6</a:t>
            </a:r>
          </a:p>
          <a:p>
            <a:pPr lvl="1"/>
            <a:endParaRPr lang="nl-NL"/>
          </a:p>
        </p:txBody>
      </p:sp>
      <p:sp>
        <p:nvSpPr>
          <p:cNvPr id="19" name="Rectangle 4">
            <a:extLst>
              <a:ext uri="{FF2B5EF4-FFF2-40B4-BE49-F238E27FC236}">
                <a16:creationId xmlns:a16="http://schemas.microsoft.com/office/drawing/2014/main" id="{C2EA01DA-4117-EC49-B33E-0BB2A0D62A41}"/>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20" name="Tijdelijke aanduiding voor voettekst 1">
            <a:extLst>
              <a:ext uri="{FF2B5EF4-FFF2-40B4-BE49-F238E27FC236}">
                <a16:creationId xmlns:a16="http://schemas.microsoft.com/office/drawing/2014/main" id="{FC5D39A3-A52A-604F-97D2-DE8F3621741E}"/>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21" name="Tijdelijke aanduiding voor tekst 6">
            <a:extLst>
              <a:ext uri="{FF2B5EF4-FFF2-40B4-BE49-F238E27FC236}">
                <a16:creationId xmlns:a16="http://schemas.microsoft.com/office/drawing/2014/main" id="{18C4EBB9-C5C2-6C40-826B-5DC2DD428CA8}"/>
              </a:ext>
            </a:extLst>
          </p:cNvPr>
          <p:cNvSpPr>
            <a:spLocks noGrp="1"/>
          </p:cNvSpPr>
          <p:nvPr>
            <p:ph type="body" sz="quarter" idx="16" hasCustomPrompt="1"/>
          </p:nvPr>
        </p:nvSpPr>
        <p:spPr>
          <a:xfrm>
            <a:off x="4497610" y="1564460"/>
            <a:ext cx="3751562" cy="486275"/>
          </a:xfrm>
          <a:prstGeom prst="rect">
            <a:avLst/>
          </a:prstGeom>
        </p:spPr>
        <p:txBody>
          <a:bodyPr/>
          <a:lstStyle>
            <a:lvl1pPr algn="ctr">
              <a:defRPr sz="1600" b="1" i="0">
                <a:solidFill>
                  <a:schemeClr val="accent1"/>
                </a:solidFill>
                <a:latin typeface="Calibri" panose="020F0502020204030204" pitchFamily="34" charset="0"/>
                <a:cs typeface="Calibri" panose="020F0502020204030204" pitchFamily="34" charset="0"/>
              </a:defRPr>
            </a:lvl1pPr>
            <a:lvl2pPr marL="0" marR="0" indent="0" algn="l" defTabSz="914400" rtl="0" eaLnBrk="1" fontAlgn="base" latinLnBrk="0" hangingPunct="1">
              <a:lnSpc>
                <a:spcPct val="100000"/>
              </a:lnSpc>
              <a:spcBef>
                <a:spcPts val="300"/>
              </a:spcBef>
              <a:spcAft>
                <a:spcPct val="0"/>
              </a:spcAft>
              <a:buClrTx/>
              <a:buSzTx/>
              <a:buFont typeface="Arial" panose="020B0604020202020204" pitchFamily="34" charset="0"/>
              <a:buNone/>
              <a:tabLst/>
              <a:defRPr sz="1400"/>
            </a:lvl2pPr>
          </a:lstStyle>
          <a:p>
            <a:pPr lvl="0"/>
            <a:r>
              <a:rPr lang="nl-NL"/>
              <a:t>Klikken om de tekst van het model te bewerken</a:t>
            </a:r>
          </a:p>
        </p:txBody>
      </p:sp>
      <p:sp>
        <p:nvSpPr>
          <p:cNvPr id="22" name="Tijdelijke aanduiding voor tekst 17">
            <a:extLst>
              <a:ext uri="{FF2B5EF4-FFF2-40B4-BE49-F238E27FC236}">
                <a16:creationId xmlns:a16="http://schemas.microsoft.com/office/drawing/2014/main" id="{8D656718-EAC2-CE40-8A7F-69CE8F806617}"/>
              </a:ext>
            </a:extLst>
          </p:cNvPr>
          <p:cNvSpPr>
            <a:spLocks noGrp="1"/>
          </p:cNvSpPr>
          <p:nvPr>
            <p:ph type="body" sz="quarter" idx="17" hasCustomPrompt="1"/>
          </p:nvPr>
        </p:nvSpPr>
        <p:spPr>
          <a:xfrm>
            <a:off x="4497610" y="2294614"/>
            <a:ext cx="3751562" cy="1979190"/>
          </a:xfrm>
          <a:prstGeom prst="rect">
            <a:avLst/>
          </a:prstGeom>
        </p:spPr>
        <p:txBody>
          <a:bodyPr lIns="180000"/>
          <a:lstStyle>
            <a:lvl1pPr>
              <a:defRPr sz="1400"/>
            </a:lvl1pPr>
            <a:lvl2pPr marL="285750" marR="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sz="1200"/>
            </a:lvl2pPr>
            <a:lvl3pPr>
              <a:defRPr sz="1400"/>
            </a:lvl3pPr>
            <a:lvl4pPr>
              <a:defRPr sz="1400"/>
            </a:lvl4pPr>
            <a:lvl5pPr>
              <a:defRPr sz="1400"/>
            </a:lvl5pPr>
          </a:lstStyle>
          <a:p>
            <a:pPr lvl="1"/>
            <a:r>
              <a:rPr lang="nl-NL" err="1"/>
              <a:t>Bullet</a:t>
            </a:r>
            <a:r>
              <a:rPr lang="nl-NL"/>
              <a:t> 1</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2</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3</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4</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5</a:t>
            </a:r>
          </a:p>
          <a:p>
            <a:pPr marL="285750" marR="0" lvl="1"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nl-NL" err="1"/>
              <a:t>Bullet</a:t>
            </a:r>
            <a:r>
              <a:rPr lang="nl-NL"/>
              <a:t> 6</a:t>
            </a:r>
          </a:p>
          <a:p>
            <a:pPr lvl="1"/>
            <a:endParaRPr lang="nl-NL"/>
          </a:p>
        </p:txBody>
      </p:sp>
      <p:sp>
        <p:nvSpPr>
          <p:cNvPr id="4" name="Tekstvak 3">
            <a:extLst>
              <a:ext uri="{FF2B5EF4-FFF2-40B4-BE49-F238E27FC236}">
                <a16:creationId xmlns:a16="http://schemas.microsoft.com/office/drawing/2014/main" id="{02B72853-6EF6-A538-491B-A2BCBA4214C6}"/>
              </a:ext>
            </a:extLst>
          </p:cNvPr>
          <p:cNvSpPr txBox="1"/>
          <p:nvPr userDrawn="1"/>
        </p:nvSpPr>
        <p:spPr>
          <a:xfrm>
            <a:off x="-2560960" y="-53511"/>
            <a:ext cx="2049653" cy="110799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2 Card slide</a:t>
            </a:r>
          </a:p>
          <a:p>
            <a:pPr marL="0" indent="0" algn="r">
              <a:buFont typeface="Arial" panose="020B0604020202020204" pitchFamily="34" charset="0"/>
              <a:buNone/>
            </a:pPr>
            <a:endParaRPr lang="nl-NL" sz="1200" b="0" i="0" kern="0">
              <a:solidFill>
                <a:schemeClr val="accent1"/>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overzichtelijk 2 categorieën te presenteren.</a:t>
            </a:r>
          </a:p>
        </p:txBody>
      </p:sp>
      <p:cxnSp>
        <p:nvCxnSpPr>
          <p:cNvPr id="5" name="Rechte verbindingslijn 4">
            <a:extLst>
              <a:ext uri="{FF2B5EF4-FFF2-40B4-BE49-F238E27FC236}">
                <a16:creationId xmlns:a16="http://schemas.microsoft.com/office/drawing/2014/main" id="{6EBF65A3-C189-572B-5C06-E46A900A4AA7}"/>
              </a:ext>
            </a:extLst>
          </p:cNvPr>
          <p:cNvCxnSpPr>
            <a:cxnSpLocks/>
          </p:cNvCxnSpPr>
          <p:nvPr userDrawn="1"/>
        </p:nvCxnSpPr>
        <p:spPr>
          <a:xfrm>
            <a:off x="-400722" y="0"/>
            <a:ext cx="0" cy="1054485"/>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kstvak 7">
            <a:extLst>
              <a:ext uri="{FF2B5EF4-FFF2-40B4-BE49-F238E27FC236}">
                <a16:creationId xmlns:a16="http://schemas.microsoft.com/office/drawing/2014/main" id="{7A354F88-7A56-AEBF-BE38-EF638D67DF08}"/>
              </a:ext>
            </a:extLst>
          </p:cNvPr>
          <p:cNvSpPr txBox="1"/>
          <p:nvPr userDrawn="1"/>
        </p:nvSpPr>
        <p:spPr>
          <a:xfrm>
            <a:off x="-3022586" y="1679198"/>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9" name="Tekstvak 8">
            <a:extLst>
              <a:ext uri="{FF2B5EF4-FFF2-40B4-BE49-F238E27FC236}">
                <a16:creationId xmlns:a16="http://schemas.microsoft.com/office/drawing/2014/main" id="{DBC32710-EFD6-A6F6-9E16-959A186D0D2B}"/>
              </a:ext>
            </a:extLst>
          </p:cNvPr>
          <p:cNvSpPr txBox="1"/>
          <p:nvPr userDrawn="1"/>
        </p:nvSpPr>
        <p:spPr>
          <a:xfrm>
            <a:off x="-3028707" y="2628216"/>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10" name="Tekstvak 9">
            <a:extLst>
              <a:ext uri="{FF2B5EF4-FFF2-40B4-BE49-F238E27FC236}">
                <a16:creationId xmlns:a16="http://schemas.microsoft.com/office/drawing/2014/main" id="{AB2B5ABD-963C-D285-76A4-CDF3FFF48870}"/>
              </a:ext>
            </a:extLst>
          </p:cNvPr>
          <p:cNvSpPr txBox="1"/>
          <p:nvPr userDrawn="1"/>
        </p:nvSpPr>
        <p:spPr>
          <a:xfrm>
            <a:off x="-3028707" y="3392568"/>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11" name="Tekstvak 10">
            <a:extLst>
              <a:ext uri="{FF2B5EF4-FFF2-40B4-BE49-F238E27FC236}">
                <a16:creationId xmlns:a16="http://schemas.microsoft.com/office/drawing/2014/main" id="{6C157402-0175-6900-01ED-A073AA33F92F}"/>
              </a:ext>
            </a:extLst>
          </p:cNvPr>
          <p:cNvSpPr txBox="1"/>
          <p:nvPr userDrawn="1"/>
        </p:nvSpPr>
        <p:spPr>
          <a:xfrm>
            <a:off x="-3028707" y="4156920"/>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12" name="Rechte verbindingslijn 11">
            <a:extLst>
              <a:ext uri="{FF2B5EF4-FFF2-40B4-BE49-F238E27FC236}">
                <a16:creationId xmlns:a16="http://schemas.microsoft.com/office/drawing/2014/main" id="{CDB7BE82-7553-A253-7D67-BEFFF7B8CB9B}"/>
              </a:ext>
            </a:extLst>
          </p:cNvPr>
          <p:cNvCxnSpPr>
            <a:cxnSpLocks/>
          </p:cNvCxnSpPr>
          <p:nvPr userDrawn="1"/>
        </p:nvCxnSpPr>
        <p:spPr>
          <a:xfrm>
            <a:off x="-400722" y="1751206"/>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56738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Tussenbla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C5E9F9A-4009-CA40-80F7-D6E352B381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89" y="2051"/>
            <a:ext cx="9141223" cy="5139398"/>
          </a:xfrm>
          <a:prstGeom prst="rect">
            <a:avLst/>
          </a:prstGeom>
        </p:spPr>
      </p:pic>
      <p:sp>
        <p:nvSpPr>
          <p:cNvPr id="5" name="Tijdelijke aanduiding voor tekst 3">
            <a:extLst>
              <a:ext uri="{FF2B5EF4-FFF2-40B4-BE49-F238E27FC236}">
                <a16:creationId xmlns:a16="http://schemas.microsoft.com/office/drawing/2014/main" id="{53EB71ED-0E90-2E40-983E-CAA25BD52897}"/>
              </a:ext>
            </a:extLst>
          </p:cNvPr>
          <p:cNvSpPr>
            <a:spLocks noGrp="1"/>
          </p:cNvSpPr>
          <p:nvPr>
            <p:ph type="body" sz="quarter" idx="11" hasCustomPrompt="1"/>
          </p:nvPr>
        </p:nvSpPr>
        <p:spPr>
          <a:xfrm>
            <a:off x="179512" y="0"/>
            <a:ext cx="3240088" cy="5143500"/>
          </a:xfrm>
        </p:spPr>
        <p:txBody>
          <a:bodyPr anchor="ctr"/>
          <a:lstStyle>
            <a:lvl1pPr algn="ctr">
              <a:lnSpc>
                <a:spcPts val="4000"/>
              </a:lnSpc>
              <a:defRPr sz="3600" b="1" i="0">
                <a:solidFill>
                  <a:schemeClr val="accent2"/>
                </a:solidFill>
                <a:latin typeface="Calibri" panose="020F0502020204030204" pitchFamily="34" charset="0"/>
                <a:cs typeface="Calibri" panose="020F0502020204030204" pitchFamily="34" charset="0"/>
              </a:defRPr>
            </a:lvl1pPr>
            <a:lvl2pPr>
              <a:defRPr b="1" i="0">
                <a:solidFill>
                  <a:schemeClr val="accent2"/>
                </a:solidFill>
                <a:latin typeface="Asap" panose="020F0504030202060203" pitchFamily="34" charset="77"/>
              </a:defRPr>
            </a:lvl2pPr>
            <a:lvl3pPr>
              <a:defRPr b="1" i="0">
                <a:solidFill>
                  <a:schemeClr val="accent2"/>
                </a:solidFill>
                <a:latin typeface="Asap" panose="020F0504030202060203" pitchFamily="34" charset="77"/>
              </a:defRPr>
            </a:lvl3pPr>
            <a:lvl4pPr>
              <a:defRPr b="1" i="0">
                <a:solidFill>
                  <a:schemeClr val="accent2"/>
                </a:solidFill>
                <a:latin typeface="Asap" panose="020F0504030202060203" pitchFamily="34" charset="77"/>
              </a:defRPr>
            </a:lvl4pPr>
            <a:lvl5pPr>
              <a:defRPr b="1" i="0">
                <a:solidFill>
                  <a:schemeClr val="accent2"/>
                </a:solidFill>
                <a:latin typeface="Asap" panose="020F0504030202060203" pitchFamily="34" charset="77"/>
              </a:defRPr>
            </a:lvl5pPr>
          </a:lstStyle>
          <a:p>
            <a:pPr lvl="0"/>
            <a:r>
              <a:rPr lang="nl-NL"/>
              <a:t>Typ hier een titel of hoofdstuk</a:t>
            </a:r>
          </a:p>
        </p:txBody>
      </p:sp>
      <p:sp>
        <p:nvSpPr>
          <p:cNvPr id="4" name="Tekstvak 3">
            <a:extLst>
              <a:ext uri="{FF2B5EF4-FFF2-40B4-BE49-F238E27FC236}">
                <a16:creationId xmlns:a16="http://schemas.microsoft.com/office/drawing/2014/main" id="{835E4233-B20F-3F4F-8451-A86B89771B59}"/>
              </a:ext>
            </a:extLst>
          </p:cNvPr>
          <p:cNvSpPr txBox="1"/>
          <p:nvPr userDrawn="1"/>
        </p:nvSpPr>
        <p:spPr>
          <a:xfrm>
            <a:off x="-2307337" y="814978"/>
            <a:ext cx="1872208" cy="2031325"/>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Tussenslide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een nieuw onderwerp/ hoofdstuk aan te kondigen. </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a typeface="+mn-ea"/>
              <a:cs typeface="+mn-cs"/>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Deze slide mag niet als openingsslide gebruikt worden.</a:t>
            </a:r>
          </a:p>
        </p:txBody>
      </p:sp>
      <p:cxnSp>
        <p:nvCxnSpPr>
          <p:cNvPr id="6" name="Rechte verbindingslijn 5">
            <a:extLst>
              <a:ext uri="{FF2B5EF4-FFF2-40B4-BE49-F238E27FC236}">
                <a16:creationId xmlns:a16="http://schemas.microsoft.com/office/drawing/2014/main" id="{9C48DAA1-6D9C-2344-A83E-B5F2FE5EB1E2}"/>
              </a:ext>
            </a:extLst>
          </p:cNvPr>
          <p:cNvCxnSpPr>
            <a:cxnSpLocks/>
          </p:cNvCxnSpPr>
          <p:nvPr userDrawn="1"/>
        </p:nvCxnSpPr>
        <p:spPr>
          <a:xfrm>
            <a:off x="-324544" y="868489"/>
            <a:ext cx="0" cy="195508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kstvak 2">
            <a:extLst>
              <a:ext uri="{FF2B5EF4-FFF2-40B4-BE49-F238E27FC236}">
                <a16:creationId xmlns:a16="http://schemas.microsoft.com/office/drawing/2014/main" id="{869909BA-B56D-382B-CBF0-DE8677D490BD}"/>
              </a:ext>
            </a:extLst>
          </p:cNvPr>
          <p:cNvSpPr txBox="1"/>
          <p:nvPr userDrawn="1"/>
        </p:nvSpPr>
        <p:spPr>
          <a:xfrm>
            <a:off x="-2997392" y="3297471"/>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36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8" name="Rechte verbindingslijn 7">
            <a:extLst>
              <a:ext uri="{FF2B5EF4-FFF2-40B4-BE49-F238E27FC236}">
                <a16:creationId xmlns:a16="http://schemas.microsoft.com/office/drawing/2014/main" id="{3F05B0F1-4A87-5DE2-1E70-9A9EEDFBF7FD}"/>
              </a:ext>
            </a:extLst>
          </p:cNvPr>
          <p:cNvCxnSpPr>
            <a:cxnSpLocks/>
          </p:cNvCxnSpPr>
          <p:nvPr userDrawn="1"/>
        </p:nvCxnSpPr>
        <p:spPr>
          <a:xfrm>
            <a:off x="-324544" y="3367647"/>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58949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Tussenbla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5BE94DB7-4736-5A4A-A657-DB6C09E31A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781" y="2834"/>
            <a:ext cx="9138438" cy="5137833"/>
          </a:xfrm>
          <a:prstGeom prst="rect">
            <a:avLst/>
          </a:prstGeom>
        </p:spPr>
      </p:pic>
      <p:sp>
        <p:nvSpPr>
          <p:cNvPr id="6" name="Tijdelijke aanduiding voor tekst 3">
            <a:extLst>
              <a:ext uri="{FF2B5EF4-FFF2-40B4-BE49-F238E27FC236}">
                <a16:creationId xmlns:a16="http://schemas.microsoft.com/office/drawing/2014/main" id="{A368EF1E-9DDA-AD45-9DCB-DBC756582B03}"/>
              </a:ext>
            </a:extLst>
          </p:cNvPr>
          <p:cNvSpPr>
            <a:spLocks noGrp="1"/>
          </p:cNvSpPr>
          <p:nvPr>
            <p:ph type="body" sz="quarter" idx="11" hasCustomPrompt="1"/>
          </p:nvPr>
        </p:nvSpPr>
        <p:spPr>
          <a:xfrm>
            <a:off x="179512" y="0"/>
            <a:ext cx="3240088" cy="5143500"/>
          </a:xfrm>
        </p:spPr>
        <p:txBody>
          <a:bodyPr anchor="ctr"/>
          <a:lstStyle>
            <a:lvl1pPr algn="ctr">
              <a:lnSpc>
                <a:spcPts val="4000"/>
              </a:lnSpc>
              <a:defRPr sz="3600" b="1" i="0">
                <a:solidFill>
                  <a:schemeClr val="accent2"/>
                </a:solidFill>
                <a:latin typeface="Calibri" panose="020F0502020204030204" pitchFamily="34" charset="0"/>
                <a:cs typeface="Calibri" panose="020F0502020204030204" pitchFamily="34" charset="0"/>
              </a:defRPr>
            </a:lvl1pPr>
            <a:lvl2pPr>
              <a:defRPr b="1" i="0">
                <a:solidFill>
                  <a:schemeClr val="accent2"/>
                </a:solidFill>
                <a:latin typeface="Asap" panose="020F0504030202060203" pitchFamily="34" charset="77"/>
              </a:defRPr>
            </a:lvl2pPr>
            <a:lvl3pPr>
              <a:defRPr b="1" i="0">
                <a:solidFill>
                  <a:schemeClr val="accent2"/>
                </a:solidFill>
                <a:latin typeface="Asap" panose="020F0504030202060203" pitchFamily="34" charset="77"/>
              </a:defRPr>
            </a:lvl3pPr>
            <a:lvl4pPr>
              <a:defRPr b="1" i="0">
                <a:solidFill>
                  <a:schemeClr val="accent2"/>
                </a:solidFill>
                <a:latin typeface="Asap" panose="020F0504030202060203" pitchFamily="34" charset="77"/>
              </a:defRPr>
            </a:lvl4pPr>
            <a:lvl5pPr>
              <a:defRPr b="1" i="0">
                <a:solidFill>
                  <a:schemeClr val="accent2"/>
                </a:solidFill>
                <a:latin typeface="Asap" panose="020F0504030202060203" pitchFamily="34" charset="77"/>
              </a:defRPr>
            </a:lvl5pPr>
          </a:lstStyle>
          <a:p>
            <a:pPr lvl="0"/>
            <a:r>
              <a:rPr lang="nl-NL"/>
              <a:t>Typ hier een titel of hoofdstuk</a:t>
            </a:r>
          </a:p>
        </p:txBody>
      </p:sp>
      <p:sp>
        <p:nvSpPr>
          <p:cNvPr id="2" name="Tekstvak 1">
            <a:extLst>
              <a:ext uri="{FF2B5EF4-FFF2-40B4-BE49-F238E27FC236}">
                <a16:creationId xmlns:a16="http://schemas.microsoft.com/office/drawing/2014/main" id="{95633DE3-B6C3-7E63-F9E2-DAB2AC8913A8}"/>
              </a:ext>
            </a:extLst>
          </p:cNvPr>
          <p:cNvSpPr txBox="1"/>
          <p:nvPr userDrawn="1"/>
        </p:nvSpPr>
        <p:spPr>
          <a:xfrm>
            <a:off x="-2307337" y="814978"/>
            <a:ext cx="1872208" cy="2031325"/>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Tussenslide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een nieuw onderwerp/ hoofdstuk aan te kondigen. </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a typeface="+mn-ea"/>
              <a:cs typeface="+mn-cs"/>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Deze slide mag niet als openingsslide gebruikt worden.</a:t>
            </a:r>
          </a:p>
        </p:txBody>
      </p:sp>
      <p:cxnSp>
        <p:nvCxnSpPr>
          <p:cNvPr id="3" name="Rechte verbindingslijn 2">
            <a:extLst>
              <a:ext uri="{FF2B5EF4-FFF2-40B4-BE49-F238E27FC236}">
                <a16:creationId xmlns:a16="http://schemas.microsoft.com/office/drawing/2014/main" id="{E280CD32-1478-225A-C3CD-7050214EEB53}"/>
              </a:ext>
            </a:extLst>
          </p:cNvPr>
          <p:cNvCxnSpPr>
            <a:cxnSpLocks/>
          </p:cNvCxnSpPr>
          <p:nvPr userDrawn="1"/>
        </p:nvCxnSpPr>
        <p:spPr>
          <a:xfrm>
            <a:off x="-324544" y="868489"/>
            <a:ext cx="0" cy="195508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kstvak 3">
            <a:extLst>
              <a:ext uri="{FF2B5EF4-FFF2-40B4-BE49-F238E27FC236}">
                <a16:creationId xmlns:a16="http://schemas.microsoft.com/office/drawing/2014/main" id="{69F43384-CFD1-0D2D-4DAA-75D31FA44AA5}"/>
              </a:ext>
            </a:extLst>
          </p:cNvPr>
          <p:cNvSpPr txBox="1"/>
          <p:nvPr userDrawn="1"/>
        </p:nvSpPr>
        <p:spPr>
          <a:xfrm>
            <a:off x="-2997392" y="3297471"/>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36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8" name="Rechte verbindingslijn 7">
            <a:extLst>
              <a:ext uri="{FF2B5EF4-FFF2-40B4-BE49-F238E27FC236}">
                <a16:creationId xmlns:a16="http://schemas.microsoft.com/office/drawing/2014/main" id="{D94DC49F-29BA-05CF-BECF-7F05577FE6B7}"/>
              </a:ext>
            </a:extLst>
          </p:cNvPr>
          <p:cNvCxnSpPr>
            <a:cxnSpLocks/>
          </p:cNvCxnSpPr>
          <p:nvPr userDrawn="1"/>
        </p:nvCxnSpPr>
        <p:spPr>
          <a:xfrm>
            <a:off x="-324544" y="3367647"/>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811942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Tussenbla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E6114BB-CC05-8447-98FF-B591A5CEC1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775" y="2830"/>
            <a:ext cx="9138450" cy="5137840"/>
          </a:xfrm>
          <a:prstGeom prst="rect">
            <a:avLst/>
          </a:prstGeom>
        </p:spPr>
      </p:pic>
      <p:sp>
        <p:nvSpPr>
          <p:cNvPr id="5" name="Tijdelijke aanduiding voor tekst 3">
            <a:extLst>
              <a:ext uri="{FF2B5EF4-FFF2-40B4-BE49-F238E27FC236}">
                <a16:creationId xmlns:a16="http://schemas.microsoft.com/office/drawing/2014/main" id="{725E720C-8D0D-B54B-A64F-7EB6393E9C6F}"/>
              </a:ext>
            </a:extLst>
          </p:cNvPr>
          <p:cNvSpPr>
            <a:spLocks noGrp="1"/>
          </p:cNvSpPr>
          <p:nvPr>
            <p:ph type="body" sz="quarter" idx="11" hasCustomPrompt="1"/>
          </p:nvPr>
        </p:nvSpPr>
        <p:spPr>
          <a:xfrm>
            <a:off x="179512" y="0"/>
            <a:ext cx="3240088" cy="5143500"/>
          </a:xfrm>
        </p:spPr>
        <p:txBody>
          <a:bodyPr anchor="ctr"/>
          <a:lstStyle>
            <a:lvl1pPr algn="ctr">
              <a:lnSpc>
                <a:spcPts val="4000"/>
              </a:lnSpc>
              <a:defRPr sz="3600" b="1" i="0">
                <a:solidFill>
                  <a:schemeClr val="accent2"/>
                </a:solidFill>
                <a:latin typeface="Calibri" panose="020F0502020204030204" pitchFamily="34" charset="0"/>
                <a:cs typeface="Calibri" panose="020F0502020204030204" pitchFamily="34" charset="0"/>
              </a:defRPr>
            </a:lvl1pPr>
            <a:lvl2pPr>
              <a:defRPr b="1" i="0">
                <a:solidFill>
                  <a:schemeClr val="accent2"/>
                </a:solidFill>
                <a:latin typeface="Asap" panose="020F0504030202060203" pitchFamily="34" charset="77"/>
              </a:defRPr>
            </a:lvl2pPr>
            <a:lvl3pPr>
              <a:defRPr b="1" i="0">
                <a:solidFill>
                  <a:schemeClr val="accent2"/>
                </a:solidFill>
                <a:latin typeface="Asap" panose="020F0504030202060203" pitchFamily="34" charset="77"/>
              </a:defRPr>
            </a:lvl3pPr>
            <a:lvl4pPr>
              <a:defRPr b="1" i="0">
                <a:solidFill>
                  <a:schemeClr val="accent2"/>
                </a:solidFill>
                <a:latin typeface="Asap" panose="020F0504030202060203" pitchFamily="34" charset="77"/>
              </a:defRPr>
            </a:lvl4pPr>
            <a:lvl5pPr>
              <a:defRPr b="1" i="0">
                <a:solidFill>
                  <a:schemeClr val="accent2"/>
                </a:solidFill>
                <a:latin typeface="Asap" panose="020F0504030202060203" pitchFamily="34" charset="77"/>
              </a:defRPr>
            </a:lvl5pPr>
          </a:lstStyle>
          <a:p>
            <a:pPr lvl="0"/>
            <a:r>
              <a:rPr lang="nl-NL"/>
              <a:t>Typ hier een titel of hoofdstuk</a:t>
            </a:r>
          </a:p>
        </p:txBody>
      </p:sp>
      <p:sp>
        <p:nvSpPr>
          <p:cNvPr id="2" name="Tekstvak 1">
            <a:extLst>
              <a:ext uri="{FF2B5EF4-FFF2-40B4-BE49-F238E27FC236}">
                <a16:creationId xmlns:a16="http://schemas.microsoft.com/office/drawing/2014/main" id="{A5A1DBFC-7BC9-7A44-5797-543854E161F9}"/>
              </a:ext>
            </a:extLst>
          </p:cNvPr>
          <p:cNvSpPr txBox="1"/>
          <p:nvPr userDrawn="1"/>
        </p:nvSpPr>
        <p:spPr>
          <a:xfrm>
            <a:off x="-2307337" y="814978"/>
            <a:ext cx="1872208" cy="2031325"/>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Tussenslide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een nieuw onderwerp/ hoofdstuk aan te kondigen. </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a typeface="+mn-ea"/>
              <a:cs typeface="+mn-cs"/>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Deze slide mag niet als openingsslide gebruikt worden.</a:t>
            </a:r>
          </a:p>
        </p:txBody>
      </p:sp>
      <p:cxnSp>
        <p:nvCxnSpPr>
          <p:cNvPr id="3" name="Rechte verbindingslijn 2">
            <a:extLst>
              <a:ext uri="{FF2B5EF4-FFF2-40B4-BE49-F238E27FC236}">
                <a16:creationId xmlns:a16="http://schemas.microsoft.com/office/drawing/2014/main" id="{85CE211F-AD0A-9922-0DDA-DA3DF1FEC47D}"/>
              </a:ext>
            </a:extLst>
          </p:cNvPr>
          <p:cNvCxnSpPr>
            <a:cxnSpLocks/>
          </p:cNvCxnSpPr>
          <p:nvPr userDrawn="1"/>
        </p:nvCxnSpPr>
        <p:spPr>
          <a:xfrm>
            <a:off x="-324544" y="868489"/>
            <a:ext cx="0" cy="195508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kstvak 9">
            <a:extLst>
              <a:ext uri="{FF2B5EF4-FFF2-40B4-BE49-F238E27FC236}">
                <a16:creationId xmlns:a16="http://schemas.microsoft.com/office/drawing/2014/main" id="{AAECF322-F584-05FA-2310-778B31E7A1CD}"/>
              </a:ext>
            </a:extLst>
          </p:cNvPr>
          <p:cNvSpPr txBox="1"/>
          <p:nvPr userDrawn="1"/>
        </p:nvSpPr>
        <p:spPr>
          <a:xfrm>
            <a:off x="-2997392" y="3297471"/>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36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11" name="Rechte verbindingslijn 10">
            <a:extLst>
              <a:ext uri="{FF2B5EF4-FFF2-40B4-BE49-F238E27FC236}">
                <a16:creationId xmlns:a16="http://schemas.microsoft.com/office/drawing/2014/main" id="{36DA6907-F3F8-4EE7-CACD-6D6D78B08D79}"/>
              </a:ext>
            </a:extLst>
          </p:cNvPr>
          <p:cNvCxnSpPr>
            <a:cxnSpLocks/>
          </p:cNvCxnSpPr>
          <p:nvPr userDrawn="1"/>
        </p:nvCxnSpPr>
        <p:spPr>
          <a:xfrm>
            <a:off x="-324544" y="3367647"/>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459696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3. Tussenbla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A849C6E-E15F-B742-BC01-4D3546ED893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776" y="2831"/>
            <a:ext cx="9138448" cy="5137838"/>
          </a:xfrm>
          <a:prstGeom prst="rect">
            <a:avLst/>
          </a:prstGeom>
        </p:spPr>
      </p:pic>
      <p:sp>
        <p:nvSpPr>
          <p:cNvPr id="6" name="Tijdelijke aanduiding voor tekst 3">
            <a:extLst>
              <a:ext uri="{FF2B5EF4-FFF2-40B4-BE49-F238E27FC236}">
                <a16:creationId xmlns:a16="http://schemas.microsoft.com/office/drawing/2014/main" id="{A368EF1E-9DDA-AD45-9DCB-DBC756582B03}"/>
              </a:ext>
            </a:extLst>
          </p:cNvPr>
          <p:cNvSpPr>
            <a:spLocks noGrp="1"/>
          </p:cNvSpPr>
          <p:nvPr>
            <p:ph type="body" sz="quarter" idx="11" hasCustomPrompt="1"/>
          </p:nvPr>
        </p:nvSpPr>
        <p:spPr>
          <a:xfrm>
            <a:off x="179512" y="0"/>
            <a:ext cx="3240088" cy="5143500"/>
          </a:xfrm>
        </p:spPr>
        <p:txBody>
          <a:bodyPr anchor="ctr"/>
          <a:lstStyle>
            <a:lvl1pPr algn="ctr">
              <a:lnSpc>
                <a:spcPts val="4000"/>
              </a:lnSpc>
              <a:defRPr sz="3600" b="1" i="0">
                <a:solidFill>
                  <a:schemeClr val="accent2"/>
                </a:solidFill>
                <a:latin typeface="Calibri" panose="020F0502020204030204" pitchFamily="34" charset="0"/>
                <a:cs typeface="Calibri" panose="020F0502020204030204" pitchFamily="34" charset="0"/>
              </a:defRPr>
            </a:lvl1pPr>
            <a:lvl2pPr>
              <a:defRPr b="1" i="0">
                <a:solidFill>
                  <a:schemeClr val="accent2"/>
                </a:solidFill>
                <a:latin typeface="Asap" panose="020F0504030202060203" pitchFamily="34" charset="77"/>
              </a:defRPr>
            </a:lvl2pPr>
            <a:lvl3pPr>
              <a:defRPr b="1" i="0">
                <a:solidFill>
                  <a:schemeClr val="accent2"/>
                </a:solidFill>
                <a:latin typeface="Asap" panose="020F0504030202060203" pitchFamily="34" charset="77"/>
              </a:defRPr>
            </a:lvl3pPr>
            <a:lvl4pPr>
              <a:defRPr b="1" i="0">
                <a:solidFill>
                  <a:schemeClr val="accent2"/>
                </a:solidFill>
                <a:latin typeface="Asap" panose="020F0504030202060203" pitchFamily="34" charset="77"/>
              </a:defRPr>
            </a:lvl4pPr>
            <a:lvl5pPr>
              <a:defRPr b="1" i="0">
                <a:solidFill>
                  <a:schemeClr val="accent2"/>
                </a:solidFill>
                <a:latin typeface="Asap" panose="020F0504030202060203" pitchFamily="34" charset="77"/>
              </a:defRPr>
            </a:lvl5pPr>
          </a:lstStyle>
          <a:p>
            <a:pPr lvl="0"/>
            <a:r>
              <a:rPr lang="nl-NL"/>
              <a:t>Typ hier een titel of hoofdstuk</a:t>
            </a:r>
          </a:p>
        </p:txBody>
      </p:sp>
      <p:sp>
        <p:nvSpPr>
          <p:cNvPr id="2" name="Tekstvak 1">
            <a:extLst>
              <a:ext uri="{FF2B5EF4-FFF2-40B4-BE49-F238E27FC236}">
                <a16:creationId xmlns:a16="http://schemas.microsoft.com/office/drawing/2014/main" id="{F71C6609-09A4-E771-857E-FB332C741AEF}"/>
              </a:ext>
            </a:extLst>
          </p:cNvPr>
          <p:cNvSpPr txBox="1"/>
          <p:nvPr userDrawn="1"/>
        </p:nvSpPr>
        <p:spPr>
          <a:xfrm>
            <a:off x="-2307337" y="814978"/>
            <a:ext cx="1872208" cy="2031325"/>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Tussenslide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een nieuw onderwerp/ hoofdstuk aan te kondigen. </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a typeface="+mn-ea"/>
              <a:cs typeface="+mn-cs"/>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Deze slide mag niet als openingsslide gebruikt worden.</a:t>
            </a:r>
          </a:p>
        </p:txBody>
      </p:sp>
      <p:cxnSp>
        <p:nvCxnSpPr>
          <p:cNvPr id="3" name="Rechte verbindingslijn 2">
            <a:extLst>
              <a:ext uri="{FF2B5EF4-FFF2-40B4-BE49-F238E27FC236}">
                <a16:creationId xmlns:a16="http://schemas.microsoft.com/office/drawing/2014/main" id="{01971EF5-9734-B3D6-4197-5CDF94E04DDE}"/>
              </a:ext>
            </a:extLst>
          </p:cNvPr>
          <p:cNvCxnSpPr>
            <a:cxnSpLocks/>
          </p:cNvCxnSpPr>
          <p:nvPr userDrawn="1"/>
        </p:nvCxnSpPr>
        <p:spPr>
          <a:xfrm>
            <a:off x="-324544" y="868489"/>
            <a:ext cx="0" cy="195508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kstvak 10">
            <a:extLst>
              <a:ext uri="{FF2B5EF4-FFF2-40B4-BE49-F238E27FC236}">
                <a16:creationId xmlns:a16="http://schemas.microsoft.com/office/drawing/2014/main" id="{01DA1D16-B2AC-F848-B717-3BAEADEAC18E}"/>
              </a:ext>
            </a:extLst>
          </p:cNvPr>
          <p:cNvSpPr txBox="1"/>
          <p:nvPr userDrawn="1"/>
        </p:nvSpPr>
        <p:spPr>
          <a:xfrm>
            <a:off x="-2997392" y="3297471"/>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36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12" name="Rechte verbindingslijn 11">
            <a:extLst>
              <a:ext uri="{FF2B5EF4-FFF2-40B4-BE49-F238E27FC236}">
                <a16:creationId xmlns:a16="http://schemas.microsoft.com/office/drawing/2014/main" id="{FF15C9CC-3765-D145-25F7-BC1A0F9D349C}"/>
              </a:ext>
            </a:extLst>
          </p:cNvPr>
          <p:cNvCxnSpPr>
            <a:cxnSpLocks/>
          </p:cNvCxnSpPr>
          <p:nvPr userDrawn="1"/>
        </p:nvCxnSpPr>
        <p:spPr>
          <a:xfrm>
            <a:off x="-324544" y="3367647"/>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64767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3. Tussenbla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9E7C206-E858-5F43-9B13-4FC5BF1C0ED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07" y="2032"/>
            <a:ext cx="9143998" cy="5140959"/>
          </a:xfrm>
          <a:prstGeom prst="rect">
            <a:avLst/>
          </a:prstGeom>
        </p:spPr>
      </p:pic>
      <p:sp>
        <p:nvSpPr>
          <p:cNvPr id="5" name="Tijdelijke aanduiding voor tekst 3">
            <a:extLst>
              <a:ext uri="{FF2B5EF4-FFF2-40B4-BE49-F238E27FC236}">
                <a16:creationId xmlns:a16="http://schemas.microsoft.com/office/drawing/2014/main" id="{8B62B995-EDA9-A346-A0C6-05525D5EEB3E}"/>
              </a:ext>
            </a:extLst>
          </p:cNvPr>
          <p:cNvSpPr>
            <a:spLocks noGrp="1"/>
          </p:cNvSpPr>
          <p:nvPr>
            <p:ph type="body" sz="quarter" idx="11" hasCustomPrompt="1"/>
          </p:nvPr>
        </p:nvSpPr>
        <p:spPr>
          <a:xfrm>
            <a:off x="1416131" y="0"/>
            <a:ext cx="6311736" cy="5143500"/>
          </a:xfrm>
        </p:spPr>
        <p:txBody>
          <a:bodyPr anchor="ctr"/>
          <a:lstStyle>
            <a:lvl1pPr algn="ctr">
              <a:lnSpc>
                <a:spcPts val="4500"/>
              </a:lnSpc>
              <a:defRPr sz="4000" b="1" i="0">
                <a:solidFill>
                  <a:schemeClr val="bg1"/>
                </a:solidFill>
                <a:latin typeface="Calibri" panose="020F0502020204030204" pitchFamily="34" charset="0"/>
                <a:cs typeface="Calibri" panose="020F0502020204030204" pitchFamily="34" charset="0"/>
              </a:defRPr>
            </a:lvl1pPr>
            <a:lvl2pPr>
              <a:defRPr b="1" i="0">
                <a:solidFill>
                  <a:schemeClr val="accent2"/>
                </a:solidFill>
                <a:latin typeface="Asap" panose="020F0504030202060203" pitchFamily="34" charset="77"/>
              </a:defRPr>
            </a:lvl2pPr>
            <a:lvl3pPr>
              <a:defRPr b="1" i="0">
                <a:solidFill>
                  <a:schemeClr val="accent2"/>
                </a:solidFill>
                <a:latin typeface="Asap" panose="020F0504030202060203" pitchFamily="34" charset="77"/>
              </a:defRPr>
            </a:lvl3pPr>
            <a:lvl4pPr>
              <a:defRPr b="1" i="0">
                <a:solidFill>
                  <a:schemeClr val="accent2"/>
                </a:solidFill>
                <a:latin typeface="Asap" panose="020F0504030202060203" pitchFamily="34" charset="77"/>
              </a:defRPr>
            </a:lvl4pPr>
            <a:lvl5pPr>
              <a:defRPr b="1" i="0">
                <a:solidFill>
                  <a:schemeClr val="accent2"/>
                </a:solidFill>
                <a:latin typeface="Asap" panose="020F0504030202060203" pitchFamily="34" charset="77"/>
              </a:defRPr>
            </a:lvl5pPr>
          </a:lstStyle>
          <a:p>
            <a:pPr lvl="0"/>
            <a:r>
              <a:rPr lang="nl-NL"/>
              <a:t>Typ hier een titel of hoofdstuk</a:t>
            </a:r>
          </a:p>
        </p:txBody>
      </p:sp>
      <p:sp>
        <p:nvSpPr>
          <p:cNvPr id="2" name="Tekstvak 1">
            <a:extLst>
              <a:ext uri="{FF2B5EF4-FFF2-40B4-BE49-F238E27FC236}">
                <a16:creationId xmlns:a16="http://schemas.microsoft.com/office/drawing/2014/main" id="{E2874CCF-E876-4E09-581C-BBA35F5970B4}"/>
              </a:ext>
            </a:extLst>
          </p:cNvPr>
          <p:cNvSpPr txBox="1"/>
          <p:nvPr userDrawn="1"/>
        </p:nvSpPr>
        <p:spPr>
          <a:xfrm>
            <a:off x="-2307337" y="814978"/>
            <a:ext cx="1872208" cy="2031325"/>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Tussenslide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een nieuw onderwerp/ hoofdstuk aan te kondigen. </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a typeface="+mn-ea"/>
              <a:cs typeface="+mn-cs"/>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Deze slide mag niet als openingsslide gebruikt worden.</a:t>
            </a:r>
          </a:p>
        </p:txBody>
      </p:sp>
      <p:cxnSp>
        <p:nvCxnSpPr>
          <p:cNvPr id="7" name="Rechte verbindingslijn 6">
            <a:extLst>
              <a:ext uri="{FF2B5EF4-FFF2-40B4-BE49-F238E27FC236}">
                <a16:creationId xmlns:a16="http://schemas.microsoft.com/office/drawing/2014/main" id="{7A2C7BC9-D20C-7799-7C95-C1B185B713CA}"/>
              </a:ext>
            </a:extLst>
          </p:cNvPr>
          <p:cNvCxnSpPr>
            <a:cxnSpLocks/>
          </p:cNvCxnSpPr>
          <p:nvPr userDrawn="1"/>
        </p:nvCxnSpPr>
        <p:spPr>
          <a:xfrm>
            <a:off x="-324544" y="868489"/>
            <a:ext cx="0" cy="195508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kstvak 7">
            <a:extLst>
              <a:ext uri="{FF2B5EF4-FFF2-40B4-BE49-F238E27FC236}">
                <a16:creationId xmlns:a16="http://schemas.microsoft.com/office/drawing/2014/main" id="{C74318A2-18D6-24A7-5AF4-A2D7582D5DF5}"/>
              </a:ext>
            </a:extLst>
          </p:cNvPr>
          <p:cNvSpPr txBox="1"/>
          <p:nvPr userDrawn="1"/>
        </p:nvSpPr>
        <p:spPr>
          <a:xfrm>
            <a:off x="-4140967" y="3297471"/>
            <a:ext cx="3705839" cy="1015663"/>
          </a:xfrm>
          <a:prstGeom prst="rect">
            <a:avLst/>
          </a:prstGeom>
        </p:spPr>
        <p:txBody>
          <a:bodyPr wrap="square" rtlCol="0">
            <a:spAutoFit/>
          </a:bodyPr>
          <a:lstStyle/>
          <a:p>
            <a:pPr algn="r"/>
            <a:r>
              <a:rPr lang="nl-NL" sz="4000" b="1" i="0" baseline="0">
                <a:solidFill>
                  <a:schemeClr val="bg1"/>
                </a:solidFill>
                <a:latin typeface="Calibri" panose="020F0502020204030204" pitchFamily="34" charset="0"/>
                <a:ea typeface="Roboto" panose="02000000000000000000" pitchFamily="2"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40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Wit</a:t>
            </a:r>
          </a:p>
        </p:txBody>
      </p:sp>
      <p:cxnSp>
        <p:nvCxnSpPr>
          <p:cNvPr id="10" name="Rechte verbindingslijn 9">
            <a:extLst>
              <a:ext uri="{FF2B5EF4-FFF2-40B4-BE49-F238E27FC236}">
                <a16:creationId xmlns:a16="http://schemas.microsoft.com/office/drawing/2014/main" id="{07071966-4C7C-25AD-95BB-0913AE27D878}"/>
              </a:ext>
            </a:extLst>
          </p:cNvPr>
          <p:cNvCxnSpPr>
            <a:cxnSpLocks/>
          </p:cNvCxnSpPr>
          <p:nvPr userDrawn="1"/>
        </p:nvCxnSpPr>
        <p:spPr>
          <a:xfrm>
            <a:off x="-324544" y="3367647"/>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165346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 Tussenbla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86F4B68-27EC-5241-9AAA-59767F59527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2040" t="21705" b="6624"/>
          <a:stretch/>
        </p:blipFill>
        <p:spPr>
          <a:xfrm>
            <a:off x="1" y="0"/>
            <a:ext cx="9142644" cy="5143500"/>
          </a:xfrm>
          <a:prstGeom prst="rect">
            <a:avLst/>
          </a:prstGeom>
        </p:spPr>
      </p:pic>
      <p:pic>
        <p:nvPicPr>
          <p:cNvPr id="10" name="Afbeelding 9">
            <a:extLst>
              <a:ext uri="{FF2B5EF4-FFF2-40B4-BE49-F238E27FC236}">
                <a16:creationId xmlns:a16="http://schemas.microsoft.com/office/drawing/2014/main" id="{ED0843E3-2970-DC46-B218-4B44F88C3B3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774" y="2830"/>
            <a:ext cx="9138450" cy="5137839"/>
          </a:xfrm>
          <a:prstGeom prst="rect">
            <a:avLst/>
          </a:prstGeom>
        </p:spPr>
      </p:pic>
      <p:sp>
        <p:nvSpPr>
          <p:cNvPr id="4" name="Tijdelijke aanduiding voor tekst 2">
            <a:extLst>
              <a:ext uri="{FF2B5EF4-FFF2-40B4-BE49-F238E27FC236}">
                <a16:creationId xmlns:a16="http://schemas.microsoft.com/office/drawing/2014/main" id="{B2EBE3EF-9703-8142-898C-9A9B246751BB}"/>
              </a:ext>
            </a:extLst>
          </p:cNvPr>
          <p:cNvSpPr>
            <a:spLocks noGrp="1"/>
          </p:cNvSpPr>
          <p:nvPr>
            <p:ph type="body" sz="quarter" idx="10" hasCustomPrompt="1"/>
          </p:nvPr>
        </p:nvSpPr>
        <p:spPr>
          <a:xfrm>
            <a:off x="5652120" y="1203598"/>
            <a:ext cx="3490525" cy="3024336"/>
          </a:xfrm>
          <a:prstGeom prst="rect">
            <a:avLst/>
          </a:prstGeom>
        </p:spPr>
        <p:txBody>
          <a:bodyPr anchor="ctr"/>
          <a:lstStyle>
            <a:lvl1pPr algn="ctr">
              <a:lnSpc>
                <a:spcPts val="4000"/>
              </a:lnSpc>
              <a:defRPr sz="3600" b="1" i="0">
                <a:solidFill>
                  <a:schemeClr val="accent2"/>
                </a:solidFill>
                <a:latin typeface="Calibri" panose="020F0502020204030204" pitchFamily="34" charset="0"/>
                <a:cs typeface="Calibri" panose="020F0502020204030204" pitchFamily="34" charset="0"/>
              </a:defRPr>
            </a:lvl1pPr>
          </a:lstStyle>
          <a:p>
            <a:pPr lvl="0"/>
            <a:r>
              <a:rPr lang="nl-NL"/>
              <a:t>Typ hier een titel of</a:t>
            </a:r>
          </a:p>
          <a:p>
            <a:pPr lvl="0"/>
            <a:r>
              <a:rPr lang="nl-NL"/>
              <a:t>hoofdstuk</a:t>
            </a:r>
          </a:p>
        </p:txBody>
      </p:sp>
      <p:sp>
        <p:nvSpPr>
          <p:cNvPr id="2" name="Tekstvak 1">
            <a:extLst>
              <a:ext uri="{FF2B5EF4-FFF2-40B4-BE49-F238E27FC236}">
                <a16:creationId xmlns:a16="http://schemas.microsoft.com/office/drawing/2014/main" id="{A7DA69D6-EC4F-11F3-525B-F8DA0D3F4D69}"/>
              </a:ext>
            </a:extLst>
          </p:cNvPr>
          <p:cNvSpPr txBox="1"/>
          <p:nvPr userDrawn="1"/>
        </p:nvSpPr>
        <p:spPr>
          <a:xfrm>
            <a:off x="-2307337" y="814978"/>
            <a:ext cx="1872208" cy="2031325"/>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Tussenslide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een nieuw onderwerp/ hoofdstuk aan te kondigen. </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a typeface="+mn-ea"/>
              <a:cs typeface="+mn-cs"/>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Deze slide mag niet als openingsslide gebruikt worden.</a:t>
            </a:r>
          </a:p>
        </p:txBody>
      </p:sp>
      <p:cxnSp>
        <p:nvCxnSpPr>
          <p:cNvPr id="11" name="Rechte verbindingslijn 10">
            <a:extLst>
              <a:ext uri="{FF2B5EF4-FFF2-40B4-BE49-F238E27FC236}">
                <a16:creationId xmlns:a16="http://schemas.microsoft.com/office/drawing/2014/main" id="{8FEF4BEC-7580-3813-9F03-B2040ED7DB28}"/>
              </a:ext>
            </a:extLst>
          </p:cNvPr>
          <p:cNvCxnSpPr>
            <a:cxnSpLocks/>
          </p:cNvCxnSpPr>
          <p:nvPr userDrawn="1"/>
        </p:nvCxnSpPr>
        <p:spPr>
          <a:xfrm>
            <a:off x="-324544" y="868489"/>
            <a:ext cx="0" cy="195508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kstvak 11">
            <a:extLst>
              <a:ext uri="{FF2B5EF4-FFF2-40B4-BE49-F238E27FC236}">
                <a16:creationId xmlns:a16="http://schemas.microsoft.com/office/drawing/2014/main" id="{30DF5417-CDD6-5B42-BB8F-5B1CD7CA968C}"/>
              </a:ext>
            </a:extLst>
          </p:cNvPr>
          <p:cNvSpPr txBox="1"/>
          <p:nvPr userDrawn="1"/>
        </p:nvSpPr>
        <p:spPr>
          <a:xfrm>
            <a:off x="-2997392" y="3297471"/>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36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13" name="Rechte verbindingslijn 12">
            <a:extLst>
              <a:ext uri="{FF2B5EF4-FFF2-40B4-BE49-F238E27FC236}">
                <a16:creationId xmlns:a16="http://schemas.microsoft.com/office/drawing/2014/main" id="{261E05DC-D74A-31C3-D575-85F02E45FE82}"/>
              </a:ext>
            </a:extLst>
          </p:cNvPr>
          <p:cNvCxnSpPr>
            <a:cxnSpLocks/>
          </p:cNvCxnSpPr>
          <p:nvPr userDrawn="1"/>
        </p:nvCxnSpPr>
        <p:spPr>
          <a:xfrm>
            <a:off x="-324544" y="3367647"/>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761799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6. Tussenbla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86F4B68-27EC-5241-9AAA-59767F59527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2040" t="21705" b="6624"/>
          <a:stretch/>
        </p:blipFill>
        <p:spPr>
          <a:xfrm>
            <a:off x="1" y="0"/>
            <a:ext cx="9142644" cy="5143500"/>
          </a:xfrm>
          <a:prstGeom prst="rect">
            <a:avLst/>
          </a:prstGeom>
        </p:spPr>
      </p:pic>
      <p:pic>
        <p:nvPicPr>
          <p:cNvPr id="10" name="Afbeelding 9">
            <a:extLst>
              <a:ext uri="{FF2B5EF4-FFF2-40B4-BE49-F238E27FC236}">
                <a16:creationId xmlns:a16="http://schemas.microsoft.com/office/drawing/2014/main" id="{ED0843E3-2970-DC46-B218-4B44F88C3B3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775" y="2830"/>
            <a:ext cx="9138448" cy="5137839"/>
          </a:xfrm>
          <a:prstGeom prst="rect">
            <a:avLst/>
          </a:prstGeom>
        </p:spPr>
      </p:pic>
      <p:sp>
        <p:nvSpPr>
          <p:cNvPr id="4" name="Tijdelijke aanduiding voor tekst 2">
            <a:extLst>
              <a:ext uri="{FF2B5EF4-FFF2-40B4-BE49-F238E27FC236}">
                <a16:creationId xmlns:a16="http://schemas.microsoft.com/office/drawing/2014/main" id="{B2EBE3EF-9703-8142-898C-9A9B246751BB}"/>
              </a:ext>
            </a:extLst>
          </p:cNvPr>
          <p:cNvSpPr>
            <a:spLocks noGrp="1"/>
          </p:cNvSpPr>
          <p:nvPr>
            <p:ph type="body" sz="quarter" idx="10" hasCustomPrompt="1"/>
          </p:nvPr>
        </p:nvSpPr>
        <p:spPr>
          <a:xfrm>
            <a:off x="5652120" y="1203598"/>
            <a:ext cx="3490525" cy="3024336"/>
          </a:xfrm>
          <a:prstGeom prst="rect">
            <a:avLst/>
          </a:prstGeom>
        </p:spPr>
        <p:txBody>
          <a:bodyPr anchor="ctr"/>
          <a:lstStyle>
            <a:lvl1pPr algn="ctr">
              <a:lnSpc>
                <a:spcPts val="4000"/>
              </a:lnSpc>
              <a:defRPr sz="3600" b="1" i="0">
                <a:solidFill>
                  <a:schemeClr val="accent2"/>
                </a:solidFill>
                <a:latin typeface="Calibri" panose="020F0502020204030204" pitchFamily="34" charset="0"/>
                <a:cs typeface="Calibri" panose="020F0502020204030204" pitchFamily="34" charset="0"/>
              </a:defRPr>
            </a:lvl1pPr>
          </a:lstStyle>
          <a:p>
            <a:pPr lvl="0"/>
            <a:r>
              <a:rPr lang="nl-NL"/>
              <a:t>Typ hier een titel of</a:t>
            </a:r>
          </a:p>
          <a:p>
            <a:pPr lvl="0"/>
            <a:r>
              <a:rPr lang="nl-NL"/>
              <a:t>hoofdstuk</a:t>
            </a:r>
          </a:p>
        </p:txBody>
      </p:sp>
      <p:sp>
        <p:nvSpPr>
          <p:cNvPr id="2" name="Tekstvak 1">
            <a:extLst>
              <a:ext uri="{FF2B5EF4-FFF2-40B4-BE49-F238E27FC236}">
                <a16:creationId xmlns:a16="http://schemas.microsoft.com/office/drawing/2014/main" id="{B2702CD9-2C80-B998-B309-F95CDB2F7941}"/>
              </a:ext>
            </a:extLst>
          </p:cNvPr>
          <p:cNvSpPr txBox="1"/>
          <p:nvPr userDrawn="1"/>
        </p:nvSpPr>
        <p:spPr>
          <a:xfrm>
            <a:off x="-2307337" y="814978"/>
            <a:ext cx="1872208" cy="2031325"/>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Tussenslide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een nieuw onderwerp/ hoofdstuk aan te kondigen. </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a typeface="+mn-ea"/>
              <a:cs typeface="+mn-cs"/>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Deze slide mag niet als openingsslide gebruikt worden.</a:t>
            </a:r>
          </a:p>
        </p:txBody>
      </p:sp>
      <p:cxnSp>
        <p:nvCxnSpPr>
          <p:cNvPr id="11" name="Rechte verbindingslijn 10">
            <a:extLst>
              <a:ext uri="{FF2B5EF4-FFF2-40B4-BE49-F238E27FC236}">
                <a16:creationId xmlns:a16="http://schemas.microsoft.com/office/drawing/2014/main" id="{19C37722-B350-4852-AC1D-D737A3CF373E}"/>
              </a:ext>
            </a:extLst>
          </p:cNvPr>
          <p:cNvCxnSpPr>
            <a:cxnSpLocks/>
          </p:cNvCxnSpPr>
          <p:nvPr userDrawn="1"/>
        </p:nvCxnSpPr>
        <p:spPr>
          <a:xfrm>
            <a:off x="-324544" y="868489"/>
            <a:ext cx="0" cy="195508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kstvak 11">
            <a:extLst>
              <a:ext uri="{FF2B5EF4-FFF2-40B4-BE49-F238E27FC236}">
                <a16:creationId xmlns:a16="http://schemas.microsoft.com/office/drawing/2014/main" id="{0F39DC42-6927-4894-B3A1-B60C2B4FB01D}"/>
              </a:ext>
            </a:extLst>
          </p:cNvPr>
          <p:cNvSpPr txBox="1"/>
          <p:nvPr userDrawn="1"/>
        </p:nvSpPr>
        <p:spPr>
          <a:xfrm>
            <a:off x="-2997392" y="3297471"/>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36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13" name="Rechte verbindingslijn 12">
            <a:extLst>
              <a:ext uri="{FF2B5EF4-FFF2-40B4-BE49-F238E27FC236}">
                <a16:creationId xmlns:a16="http://schemas.microsoft.com/office/drawing/2014/main" id="{5EFF7BC7-4682-A03A-F409-FCDDEFB1579D}"/>
              </a:ext>
            </a:extLst>
          </p:cNvPr>
          <p:cNvCxnSpPr>
            <a:cxnSpLocks/>
          </p:cNvCxnSpPr>
          <p:nvPr userDrawn="1"/>
        </p:nvCxnSpPr>
        <p:spPr>
          <a:xfrm>
            <a:off x="-324544" y="3367647"/>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365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Tussenbla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5E5A7BB-5148-EF46-815E-6D91BE26B13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3945" y="0"/>
            <a:ext cx="9166590" cy="5153660"/>
          </a:xfrm>
          <a:prstGeom prst="rect">
            <a:avLst/>
          </a:prstGeom>
        </p:spPr>
      </p:pic>
      <p:sp>
        <p:nvSpPr>
          <p:cNvPr id="4" name="Tijdelijke aanduiding voor tekst 2">
            <a:extLst>
              <a:ext uri="{FF2B5EF4-FFF2-40B4-BE49-F238E27FC236}">
                <a16:creationId xmlns:a16="http://schemas.microsoft.com/office/drawing/2014/main" id="{C64E36D3-C178-2445-A392-ED55B4E4DBE6}"/>
              </a:ext>
            </a:extLst>
          </p:cNvPr>
          <p:cNvSpPr>
            <a:spLocks noGrp="1"/>
          </p:cNvSpPr>
          <p:nvPr>
            <p:ph type="body" sz="quarter" idx="10" hasCustomPrompt="1"/>
          </p:nvPr>
        </p:nvSpPr>
        <p:spPr>
          <a:xfrm>
            <a:off x="5652120" y="1203598"/>
            <a:ext cx="3490525" cy="3024336"/>
          </a:xfrm>
          <a:prstGeom prst="rect">
            <a:avLst/>
          </a:prstGeom>
        </p:spPr>
        <p:txBody>
          <a:bodyPr anchor="ctr"/>
          <a:lstStyle>
            <a:lvl1pPr algn="ctr">
              <a:lnSpc>
                <a:spcPts val="4000"/>
              </a:lnSpc>
              <a:defRPr sz="3600" b="1" i="0">
                <a:solidFill>
                  <a:schemeClr val="accent2"/>
                </a:solidFill>
                <a:latin typeface="Calibri" panose="020F0502020204030204" pitchFamily="34" charset="0"/>
                <a:cs typeface="Calibri" panose="020F0502020204030204" pitchFamily="34" charset="0"/>
              </a:defRPr>
            </a:lvl1pPr>
          </a:lstStyle>
          <a:p>
            <a:pPr lvl="0"/>
            <a:r>
              <a:rPr lang="nl-NL"/>
              <a:t>Typ hier een titel of</a:t>
            </a:r>
          </a:p>
          <a:p>
            <a:pPr lvl="0"/>
            <a:r>
              <a:rPr lang="nl-NL"/>
              <a:t>hoofdstuk</a:t>
            </a:r>
          </a:p>
        </p:txBody>
      </p:sp>
      <p:sp>
        <p:nvSpPr>
          <p:cNvPr id="2" name="Tekstvak 1">
            <a:extLst>
              <a:ext uri="{FF2B5EF4-FFF2-40B4-BE49-F238E27FC236}">
                <a16:creationId xmlns:a16="http://schemas.microsoft.com/office/drawing/2014/main" id="{AC30320F-CF74-E78A-5D7F-FD90271EE8FE}"/>
              </a:ext>
            </a:extLst>
          </p:cNvPr>
          <p:cNvSpPr txBox="1"/>
          <p:nvPr userDrawn="1"/>
        </p:nvSpPr>
        <p:spPr>
          <a:xfrm>
            <a:off x="-2307337" y="814978"/>
            <a:ext cx="1872208" cy="2031325"/>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Tussenslide</a:t>
            </a:r>
          </a:p>
          <a:p>
            <a:pPr marL="0" indent="0" algn="r">
              <a:buFont typeface="Arial" panose="020B0604020202020204" pitchFamily="34" charset="0"/>
              <a:buNone/>
            </a:pPr>
            <a:endParaRPr lang="nl-NL" sz="1200" b="0" i="0" kern="0">
              <a:solidFill>
                <a:schemeClr val="accent2"/>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een nieuw onderwerp/ hoofdstuk aan te kondigen. </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a typeface="+mn-ea"/>
              <a:cs typeface="+mn-cs"/>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Deze slide mag niet als openingsslide gebruikt worden.</a:t>
            </a:r>
          </a:p>
        </p:txBody>
      </p:sp>
      <p:cxnSp>
        <p:nvCxnSpPr>
          <p:cNvPr id="3" name="Rechte verbindingslijn 2">
            <a:extLst>
              <a:ext uri="{FF2B5EF4-FFF2-40B4-BE49-F238E27FC236}">
                <a16:creationId xmlns:a16="http://schemas.microsoft.com/office/drawing/2014/main" id="{3E2F2C1B-EEF2-987B-1FD5-0515A637E72C}"/>
              </a:ext>
            </a:extLst>
          </p:cNvPr>
          <p:cNvCxnSpPr>
            <a:cxnSpLocks/>
          </p:cNvCxnSpPr>
          <p:nvPr userDrawn="1"/>
        </p:nvCxnSpPr>
        <p:spPr>
          <a:xfrm>
            <a:off x="-324544" y="868489"/>
            <a:ext cx="0" cy="195508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kstvak 5">
            <a:extLst>
              <a:ext uri="{FF2B5EF4-FFF2-40B4-BE49-F238E27FC236}">
                <a16:creationId xmlns:a16="http://schemas.microsoft.com/office/drawing/2014/main" id="{591896D1-E37D-F5EE-A99E-E149F2613B50}"/>
              </a:ext>
            </a:extLst>
          </p:cNvPr>
          <p:cNvSpPr txBox="1"/>
          <p:nvPr userDrawn="1"/>
        </p:nvSpPr>
        <p:spPr>
          <a:xfrm>
            <a:off x="-2997392" y="3297471"/>
            <a:ext cx="2562263" cy="846386"/>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000" b="0" i="0" kern="0" err="1">
                <a:solidFill>
                  <a:schemeClr val="tx2">
                    <a:lumMod val="90000"/>
                    <a:lumOff val="10000"/>
                  </a:schemeClr>
                </a:solidFill>
                <a:latin typeface="Roboto" panose="02000000000000000000" pitchFamily="2" charset="0"/>
                <a:cs typeface="Calibri" panose="020F0502020204030204" pitchFamily="34" charset="0"/>
              </a:rPr>
              <a:t>Calibri</a:t>
            </a:r>
            <a:r>
              <a:rPr lang="nl-NL" sz="1000" b="0" i="0" kern="0">
                <a:solidFill>
                  <a:schemeClr val="tx2">
                    <a:lumMod val="90000"/>
                    <a:lumOff val="10000"/>
                  </a:schemeClr>
                </a:solidFill>
                <a:latin typeface="Roboto" panose="02000000000000000000" pitchFamily="2" charset="0"/>
                <a:cs typeface="Calibri" panose="020F0502020204030204" pitchFamily="34" charset="0"/>
              </a:rPr>
              <a:t> –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bold</a:t>
            </a:r>
            <a:r>
              <a:rPr lang="nl-NL" sz="1000" b="0" i="0" kern="0">
                <a:solidFill>
                  <a:schemeClr val="tx2">
                    <a:lumMod val="90000"/>
                    <a:lumOff val="10000"/>
                  </a:schemeClr>
                </a:solidFill>
                <a:latin typeface="Roboto" panose="02000000000000000000" pitchFamily="2" charset="0"/>
                <a:cs typeface="Calibri" panose="020F0502020204030204" pitchFamily="34" charset="0"/>
              </a:rPr>
              <a:t> – 36 </a:t>
            </a:r>
            <a:r>
              <a:rPr lang="nl-NL" sz="1000" b="0" i="0" kern="0" err="1">
                <a:solidFill>
                  <a:schemeClr val="tx2">
                    <a:lumMod val="90000"/>
                    <a:lumOff val="10000"/>
                  </a:schemeClr>
                </a:solidFill>
                <a:latin typeface="Roboto" panose="02000000000000000000" pitchFamily="2" charset="0"/>
                <a:cs typeface="Calibri" panose="020F0502020204030204" pitchFamily="34" charset="0"/>
              </a:rPr>
              <a:t>pt</a:t>
            </a:r>
            <a:r>
              <a:rPr lang="nl-NL" sz="1000" b="0" i="0" kern="0">
                <a:solidFill>
                  <a:schemeClr val="tx2">
                    <a:lumMod val="90000"/>
                    <a:lumOff val="10000"/>
                  </a:schemeClr>
                </a:solidFill>
                <a:latin typeface="Roboto" panose="02000000000000000000" pitchFamily="2" charset="0"/>
                <a:cs typeface="Calibri" panose="020F0502020204030204" pitchFamily="34" charset="0"/>
              </a:rPr>
              <a:t> </a:t>
            </a:r>
          </a:p>
          <a:p>
            <a:pPr algn="r"/>
            <a:r>
              <a:rPr lang="nl-NL" sz="1000" b="0" i="0" kern="0">
                <a:solidFill>
                  <a:schemeClr val="tx2">
                    <a:lumMod val="90000"/>
                    <a:lumOff val="10000"/>
                  </a:schemeClr>
                </a:solidFill>
                <a:latin typeface="Roboto" panose="02000000000000000000" pitchFamily="2" charset="0"/>
                <a:cs typeface="Calibri" panose="020F0502020204030204" pitchFamily="34" charset="0"/>
              </a:rPr>
              <a:t>Kleur Emerald</a:t>
            </a:r>
          </a:p>
        </p:txBody>
      </p:sp>
      <p:cxnSp>
        <p:nvCxnSpPr>
          <p:cNvPr id="7" name="Rechte verbindingslijn 6">
            <a:extLst>
              <a:ext uri="{FF2B5EF4-FFF2-40B4-BE49-F238E27FC236}">
                <a16:creationId xmlns:a16="http://schemas.microsoft.com/office/drawing/2014/main" id="{7A92CA9B-A917-3735-6C8C-0C230B13C2EC}"/>
              </a:ext>
            </a:extLst>
          </p:cNvPr>
          <p:cNvCxnSpPr>
            <a:cxnSpLocks/>
          </p:cNvCxnSpPr>
          <p:nvPr userDrawn="1"/>
        </p:nvCxnSpPr>
        <p:spPr>
          <a:xfrm>
            <a:off x="-324544" y="3367647"/>
            <a:ext cx="0" cy="752200"/>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90702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pic>
        <p:nvPicPr>
          <p:cNvPr id="34" name="Afbeelding 33">
            <a:extLst>
              <a:ext uri="{FF2B5EF4-FFF2-40B4-BE49-F238E27FC236}">
                <a16:creationId xmlns:a16="http://schemas.microsoft.com/office/drawing/2014/main" id="{D182E48F-72E9-DBDC-0ED1-EBB638863D7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935682" y="564"/>
            <a:ext cx="4208318" cy="5142371"/>
          </a:xfrm>
          <a:prstGeom prst="rect">
            <a:avLst/>
          </a:prstGeom>
        </p:spPr>
      </p:pic>
      <p:pic>
        <p:nvPicPr>
          <p:cNvPr id="25" name="Afbeelding 24">
            <a:extLst>
              <a:ext uri="{FF2B5EF4-FFF2-40B4-BE49-F238E27FC236}">
                <a16:creationId xmlns:a16="http://schemas.microsoft.com/office/drawing/2014/main" id="{ADAC278A-8E81-3D27-67B8-02D5F681777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84" t="-2374" r="45800" b="57850"/>
          <a:stretch/>
        </p:blipFill>
        <p:spPr>
          <a:xfrm>
            <a:off x="8014306" y="4230715"/>
            <a:ext cx="1129694" cy="912785"/>
          </a:xfrm>
          <a:prstGeom prst="rect">
            <a:avLst/>
          </a:prstGeom>
        </p:spPr>
      </p:pic>
      <p:sp>
        <p:nvSpPr>
          <p:cNvPr id="2" name="Titel 1"/>
          <p:cNvSpPr>
            <a:spLocks noGrp="1"/>
          </p:cNvSpPr>
          <p:nvPr>
            <p:ph type="title" hasCustomPrompt="1"/>
          </p:nvPr>
        </p:nvSpPr>
        <p:spPr>
          <a:xfrm>
            <a:off x="431802" y="252000"/>
            <a:ext cx="4289686" cy="801433"/>
          </a:xfrm>
        </p:spPr>
        <p:txBody>
          <a:bodyPr anchor="ctr"/>
          <a:lstStyle>
            <a:lvl1pPr>
              <a:defRPr>
                <a:solidFill>
                  <a:schemeClr val="accent2"/>
                </a:solidFill>
              </a:defRPr>
            </a:lvl1pPr>
          </a:lstStyle>
          <a:p>
            <a:r>
              <a:rPr lang="nl-NL"/>
              <a:t>Klik om titel te bewerken</a:t>
            </a:r>
          </a:p>
        </p:txBody>
      </p:sp>
      <p:pic>
        <p:nvPicPr>
          <p:cNvPr id="16" name="Afbeelding 15">
            <a:extLst>
              <a:ext uri="{FF2B5EF4-FFF2-40B4-BE49-F238E27FC236}">
                <a16:creationId xmlns:a16="http://schemas.microsoft.com/office/drawing/2014/main" id="{508A440E-90A4-644F-BF3E-D7E2846909D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6" name="Tijdelijke aanduiding voor tekst 5">
            <a:extLst>
              <a:ext uri="{FF2B5EF4-FFF2-40B4-BE49-F238E27FC236}">
                <a16:creationId xmlns:a16="http://schemas.microsoft.com/office/drawing/2014/main" id="{8087EBFB-EFD6-7443-B434-3F55F0EC1624}"/>
              </a:ext>
            </a:extLst>
          </p:cNvPr>
          <p:cNvSpPr>
            <a:spLocks noGrp="1"/>
          </p:cNvSpPr>
          <p:nvPr>
            <p:ph type="body" sz="quarter" idx="12"/>
          </p:nvPr>
        </p:nvSpPr>
        <p:spPr>
          <a:xfrm>
            <a:off x="431800" y="1276775"/>
            <a:ext cx="4289687" cy="2868247"/>
          </a:xfrm>
        </p:spPr>
        <p:txBody>
          <a:bodyPr/>
          <a:lstStyle>
            <a:lvl1pPr>
              <a:defRPr sz="1400"/>
            </a:lvl1pPr>
            <a:lvl2pPr>
              <a:defRPr sz="1400"/>
            </a:lvl2pPr>
            <a:lvl3pPr>
              <a:defRPr sz="1400"/>
            </a:lvl3pPr>
            <a:lvl4pPr>
              <a:defRPr sz="1400"/>
            </a:lvl4pPr>
            <a:lvl5pPr>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Rectangle 4">
            <a:extLst>
              <a:ext uri="{FF2B5EF4-FFF2-40B4-BE49-F238E27FC236}">
                <a16:creationId xmlns:a16="http://schemas.microsoft.com/office/drawing/2014/main" id="{1D793E78-8FD0-5A47-BF17-27B24B722034}"/>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13" name="Tijdelijke aanduiding voor voettekst 1">
            <a:extLst>
              <a:ext uri="{FF2B5EF4-FFF2-40B4-BE49-F238E27FC236}">
                <a16:creationId xmlns:a16="http://schemas.microsoft.com/office/drawing/2014/main" id="{31BE6A3B-FFAF-474A-B318-B3ED49F28897}"/>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22" name="Tijdelijke aanduiding voor tekst 2">
            <a:extLst>
              <a:ext uri="{FF2B5EF4-FFF2-40B4-BE49-F238E27FC236}">
                <a16:creationId xmlns:a16="http://schemas.microsoft.com/office/drawing/2014/main" id="{331880E9-0EC8-8955-9DFC-9F6F4F35D59A}"/>
              </a:ext>
            </a:extLst>
          </p:cNvPr>
          <p:cNvSpPr>
            <a:spLocks noGrp="1"/>
          </p:cNvSpPr>
          <p:nvPr>
            <p:ph type="body" idx="1"/>
          </p:nvPr>
        </p:nvSpPr>
        <p:spPr>
          <a:xfrm>
            <a:off x="4943562" y="252000"/>
            <a:ext cx="3791575" cy="801433"/>
          </a:xfrm>
          <a:prstGeom prst="rect">
            <a:avLst/>
          </a:prstGeom>
        </p:spPr>
        <p:txBody>
          <a:bodyPr anchor="ctr"/>
          <a:lstStyle>
            <a:lvl1pPr marL="0" indent="0">
              <a:buNone/>
              <a:defRPr sz="1800" b="1" i="0" baseline="0">
                <a:solidFill>
                  <a:schemeClr val="accent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23" name="Tijdelijke aanduiding voor tekst 5">
            <a:extLst>
              <a:ext uri="{FF2B5EF4-FFF2-40B4-BE49-F238E27FC236}">
                <a16:creationId xmlns:a16="http://schemas.microsoft.com/office/drawing/2014/main" id="{5E752837-392F-7213-545D-59C4F6CF9328}"/>
              </a:ext>
            </a:extLst>
          </p:cNvPr>
          <p:cNvSpPr>
            <a:spLocks noGrp="1"/>
          </p:cNvSpPr>
          <p:nvPr>
            <p:ph type="body" sz="quarter" idx="13"/>
          </p:nvPr>
        </p:nvSpPr>
        <p:spPr>
          <a:xfrm>
            <a:off x="4932041" y="1276775"/>
            <a:ext cx="4211960" cy="2868247"/>
          </a:xfrm>
        </p:spPr>
        <p:txBody>
          <a:bodyPr/>
          <a:lstStyle>
            <a:lvl1pPr>
              <a:defRPr sz="1400"/>
            </a:lvl1pPr>
            <a:lvl2pPr>
              <a:defRPr sz="1400"/>
            </a:lvl2pPr>
            <a:lvl3pPr>
              <a:defRPr sz="1400"/>
            </a:lvl3pPr>
            <a:lvl4pPr>
              <a:defRPr sz="1400"/>
            </a:lvl4pPr>
            <a:lvl5pPr>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6" name="Tekstvak 25">
            <a:extLst>
              <a:ext uri="{FF2B5EF4-FFF2-40B4-BE49-F238E27FC236}">
                <a16:creationId xmlns:a16="http://schemas.microsoft.com/office/drawing/2014/main" id="{8C9C3846-06FB-BEE1-1267-62FC11ACBE55}"/>
              </a:ext>
            </a:extLst>
          </p:cNvPr>
          <p:cNvSpPr txBox="1"/>
          <p:nvPr userDrawn="1"/>
        </p:nvSpPr>
        <p:spPr>
          <a:xfrm>
            <a:off x="-2307337" y="-65204"/>
            <a:ext cx="1872208" cy="1477328"/>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Tekstslide</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rPr>
              <a:t>Gebruik deze slide om tekst te presenteren. Hanteer kort en bondige teksten en/of maak gebruik van </a:t>
            </a:r>
            <a:r>
              <a:rPr lang="nl-NL" sz="1200" b="0" i="0" kern="0" err="1">
                <a:solidFill>
                  <a:schemeClr val="tx2">
                    <a:lumMod val="90000"/>
                    <a:lumOff val="10000"/>
                  </a:schemeClr>
                </a:solidFill>
                <a:latin typeface="Roboto" panose="02000000000000000000" pitchFamily="2" charset="0"/>
              </a:rPr>
              <a:t>bulletpoints</a:t>
            </a:r>
            <a:r>
              <a:rPr lang="nl-NL" sz="1200" b="0" i="0" kern="0">
                <a:solidFill>
                  <a:schemeClr val="tx2">
                    <a:lumMod val="90000"/>
                    <a:lumOff val="10000"/>
                  </a:schemeClr>
                </a:solidFill>
                <a:latin typeface="Roboto" panose="02000000000000000000" pitchFamily="2" charset="0"/>
              </a:rPr>
              <a:t>.</a:t>
            </a:r>
          </a:p>
        </p:txBody>
      </p:sp>
      <p:cxnSp>
        <p:nvCxnSpPr>
          <p:cNvPr id="27" name="Rechte verbindingslijn 26">
            <a:extLst>
              <a:ext uri="{FF2B5EF4-FFF2-40B4-BE49-F238E27FC236}">
                <a16:creationId xmlns:a16="http://schemas.microsoft.com/office/drawing/2014/main" id="{E0D6AFD1-EA7A-7824-7C15-E8C40A68CB96}"/>
              </a:ext>
            </a:extLst>
          </p:cNvPr>
          <p:cNvCxnSpPr>
            <a:cxnSpLocks/>
          </p:cNvCxnSpPr>
          <p:nvPr userDrawn="1"/>
        </p:nvCxnSpPr>
        <p:spPr>
          <a:xfrm>
            <a:off x="-396552" y="24130"/>
            <a:ext cx="0" cy="1350826"/>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F2B6FFEF-8588-C700-B4DD-E919859125E4}"/>
              </a:ext>
            </a:extLst>
          </p:cNvPr>
          <p:cNvSpPr txBox="1"/>
          <p:nvPr userDrawn="1"/>
        </p:nvSpPr>
        <p:spPr>
          <a:xfrm>
            <a:off x="-3022586" y="1851670"/>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29" name="Tekstvak 28">
            <a:extLst>
              <a:ext uri="{FF2B5EF4-FFF2-40B4-BE49-F238E27FC236}">
                <a16:creationId xmlns:a16="http://schemas.microsoft.com/office/drawing/2014/main" id="{CFA5879A-CC07-F6DD-09B4-51CBACA337C0}"/>
              </a:ext>
            </a:extLst>
          </p:cNvPr>
          <p:cNvSpPr txBox="1"/>
          <p:nvPr userDrawn="1"/>
        </p:nvSpPr>
        <p:spPr>
          <a:xfrm>
            <a:off x="-3028707" y="2800688"/>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30" name="Tekstvak 29">
            <a:extLst>
              <a:ext uri="{FF2B5EF4-FFF2-40B4-BE49-F238E27FC236}">
                <a16:creationId xmlns:a16="http://schemas.microsoft.com/office/drawing/2014/main" id="{A58C4291-7635-A49E-8A06-413AFDF79780}"/>
              </a:ext>
            </a:extLst>
          </p:cNvPr>
          <p:cNvSpPr txBox="1"/>
          <p:nvPr userDrawn="1"/>
        </p:nvSpPr>
        <p:spPr>
          <a:xfrm>
            <a:off x="-3028707" y="3565040"/>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31" name="Tekstvak 30">
            <a:extLst>
              <a:ext uri="{FF2B5EF4-FFF2-40B4-BE49-F238E27FC236}">
                <a16:creationId xmlns:a16="http://schemas.microsoft.com/office/drawing/2014/main" id="{F75EE2FC-F14C-7D4C-676F-2C8E37597E28}"/>
              </a:ext>
            </a:extLst>
          </p:cNvPr>
          <p:cNvSpPr txBox="1"/>
          <p:nvPr userDrawn="1"/>
        </p:nvSpPr>
        <p:spPr>
          <a:xfrm>
            <a:off x="-3028707" y="4329392"/>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32" name="Rechte verbindingslijn 31">
            <a:extLst>
              <a:ext uri="{FF2B5EF4-FFF2-40B4-BE49-F238E27FC236}">
                <a16:creationId xmlns:a16="http://schemas.microsoft.com/office/drawing/2014/main" id="{E3168758-E2F6-3151-BB00-E1DA099E7E9C}"/>
              </a:ext>
            </a:extLst>
          </p:cNvPr>
          <p:cNvCxnSpPr>
            <a:cxnSpLocks/>
          </p:cNvCxnSpPr>
          <p:nvPr userDrawn="1"/>
        </p:nvCxnSpPr>
        <p:spPr>
          <a:xfrm>
            <a:off x="-400722" y="1923678"/>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446455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Inhoud van twee">
    <p:spTree>
      <p:nvGrpSpPr>
        <p:cNvPr id="1" name=""/>
        <p:cNvGrpSpPr/>
        <p:nvPr/>
      </p:nvGrpSpPr>
      <p:grpSpPr>
        <a:xfrm>
          <a:off x="0" y="0"/>
          <a:ext cx="0" cy="0"/>
          <a:chOff x="0" y="0"/>
          <a:chExt cx="0" cy="0"/>
        </a:xfrm>
      </p:grpSpPr>
      <p:pic>
        <p:nvPicPr>
          <p:cNvPr id="34" name="Afbeelding 33">
            <a:extLst>
              <a:ext uri="{FF2B5EF4-FFF2-40B4-BE49-F238E27FC236}">
                <a16:creationId xmlns:a16="http://schemas.microsoft.com/office/drawing/2014/main" id="{D182E48F-72E9-DBDC-0ED1-EBB638863D7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935682" y="0"/>
            <a:ext cx="4208318" cy="5143499"/>
          </a:xfrm>
          <a:prstGeom prst="rect">
            <a:avLst/>
          </a:prstGeom>
        </p:spPr>
      </p:pic>
      <p:pic>
        <p:nvPicPr>
          <p:cNvPr id="25" name="Afbeelding 24">
            <a:extLst>
              <a:ext uri="{FF2B5EF4-FFF2-40B4-BE49-F238E27FC236}">
                <a16:creationId xmlns:a16="http://schemas.microsoft.com/office/drawing/2014/main" id="{ADAC278A-8E81-3D27-67B8-02D5F681777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84" t="-2374" r="45800" b="57850"/>
          <a:stretch/>
        </p:blipFill>
        <p:spPr>
          <a:xfrm>
            <a:off x="8014306" y="4230715"/>
            <a:ext cx="1129694" cy="912785"/>
          </a:xfrm>
          <a:prstGeom prst="rect">
            <a:avLst/>
          </a:prstGeom>
        </p:spPr>
      </p:pic>
      <p:sp>
        <p:nvSpPr>
          <p:cNvPr id="2" name="Titel 1"/>
          <p:cNvSpPr>
            <a:spLocks noGrp="1"/>
          </p:cNvSpPr>
          <p:nvPr>
            <p:ph type="title" hasCustomPrompt="1"/>
          </p:nvPr>
        </p:nvSpPr>
        <p:spPr>
          <a:xfrm>
            <a:off x="431802" y="252000"/>
            <a:ext cx="4289686" cy="801433"/>
          </a:xfrm>
        </p:spPr>
        <p:txBody>
          <a:bodyPr anchor="ctr"/>
          <a:lstStyle>
            <a:lvl1pPr>
              <a:defRPr>
                <a:solidFill>
                  <a:schemeClr val="accent2"/>
                </a:solidFill>
              </a:defRPr>
            </a:lvl1pPr>
          </a:lstStyle>
          <a:p>
            <a:r>
              <a:rPr lang="nl-NL"/>
              <a:t>Klik om titel te bewerken</a:t>
            </a:r>
          </a:p>
        </p:txBody>
      </p:sp>
      <p:pic>
        <p:nvPicPr>
          <p:cNvPr id="16" name="Afbeelding 15">
            <a:extLst>
              <a:ext uri="{FF2B5EF4-FFF2-40B4-BE49-F238E27FC236}">
                <a16:creationId xmlns:a16="http://schemas.microsoft.com/office/drawing/2014/main" id="{508A440E-90A4-644F-BF3E-D7E2846909D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6" name="Tijdelijke aanduiding voor tekst 5">
            <a:extLst>
              <a:ext uri="{FF2B5EF4-FFF2-40B4-BE49-F238E27FC236}">
                <a16:creationId xmlns:a16="http://schemas.microsoft.com/office/drawing/2014/main" id="{8087EBFB-EFD6-7443-B434-3F55F0EC1624}"/>
              </a:ext>
            </a:extLst>
          </p:cNvPr>
          <p:cNvSpPr>
            <a:spLocks noGrp="1"/>
          </p:cNvSpPr>
          <p:nvPr>
            <p:ph type="body" sz="quarter" idx="12"/>
          </p:nvPr>
        </p:nvSpPr>
        <p:spPr>
          <a:xfrm>
            <a:off x="431800" y="1276775"/>
            <a:ext cx="4289687" cy="2868247"/>
          </a:xfrm>
        </p:spPr>
        <p:txBody>
          <a:bodyPr/>
          <a:lstStyle>
            <a:lvl1pPr>
              <a:defRPr sz="1400"/>
            </a:lvl1pPr>
            <a:lvl2pPr>
              <a:defRPr sz="1400"/>
            </a:lvl2pPr>
            <a:lvl3pPr>
              <a:defRPr sz="1400"/>
            </a:lvl3pPr>
            <a:lvl4pPr>
              <a:defRPr sz="1400"/>
            </a:lvl4pPr>
            <a:lvl5pPr>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Rectangle 4">
            <a:extLst>
              <a:ext uri="{FF2B5EF4-FFF2-40B4-BE49-F238E27FC236}">
                <a16:creationId xmlns:a16="http://schemas.microsoft.com/office/drawing/2014/main" id="{1D793E78-8FD0-5A47-BF17-27B24B722034}"/>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13" name="Tijdelijke aanduiding voor voettekst 1">
            <a:extLst>
              <a:ext uri="{FF2B5EF4-FFF2-40B4-BE49-F238E27FC236}">
                <a16:creationId xmlns:a16="http://schemas.microsoft.com/office/drawing/2014/main" id="{31BE6A3B-FFAF-474A-B318-B3ED49F28897}"/>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22" name="Tijdelijke aanduiding voor tekst 2">
            <a:extLst>
              <a:ext uri="{FF2B5EF4-FFF2-40B4-BE49-F238E27FC236}">
                <a16:creationId xmlns:a16="http://schemas.microsoft.com/office/drawing/2014/main" id="{331880E9-0EC8-8955-9DFC-9F6F4F35D59A}"/>
              </a:ext>
            </a:extLst>
          </p:cNvPr>
          <p:cNvSpPr>
            <a:spLocks noGrp="1"/>
          </p:cNvSpPr>
          <p:nvPr>
            <p:ph type="body" idx="1"/>
          </p:nvPr>
        </p:nvSpPr>
        <p:spPr>
          <a:xfrm>
            <a:off x="4943562" y="252000"/>
            <a:ext cx="3791575" cy="801433"/>
          </a:xfrm>
          <a:prstGeom prst="rect">
            <a:avLst/>
          </a:prstGeom>
        </p:spPr>
        <p:txBody>
          <a:bodyPr anchor="ctr"/>
          <a:lstStyle>
            <a:lvl1pPr marL="0" indent="0">
              <a:buNone/>
              <a:defRPr sz="1800" b="1" i="0" baseline="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23" name="Tijdelijke aanduiding voor tekst 5">
            <a:extLst>
              <a:ext uri="{FF2B5EF4-FFF2-40B4-BE49-F238E27FC236}">
                <a16:creationId xmlns:a16="http://schemas.microsoft.com/office/drawing/2014/main" id="{5E752837-392F-7213-545D-59C4F6CF9328}"/>
              </a:ext>
            </a:extLst>
          </p:cNvPr>
          <p:cNvSpPr>
            <a:spLocks noGrp="1"/>
          </p:cNvSpPr>
          <p:nvPr>
            <p:ph type="body" sz="quarter" idx="13"/>
          </p:nvPr>
        </p:nvSpPr>
        <p:spPr>
          <a:xfrm>
            <a:off x="4932041" y="1276775"/>
            <a:ext cx="4211960" cy="2868247"/>
          </a:xfrm>
        </p:spPr>
        <p:txBody>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6" name="Tekstvak 25">
            <a:extLst>
              <a:ext uri="{FF2B5EF4-FFF2-40B4-BE49-F238E27FC236}">
                <a16:creationId xmlns:a16="http://schemas.microsoft.com/office/drawing/2014/main" id="{8C9C3846-06FB-BEE1-1267-62FC11ACBE55}"/>
              </a:ext>
            </a:extLst>
          </p:cNvPr>
          <p:cNvSpPr txBox="1"/>
          <p:nvPr userDrawn="1"/>
        </p:nvSpPr>
        <p:spPr>
          <a:xfrm>
            <a:off x="-2307337" y="-65204"/>
            <a:ext cx="1872208" cy="1477328"/>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Tekstslide</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rPr>
              <a:t>Gebruik deze slide om tekst te presenteren. Hanteer kort en bondige teksten en/of maak gebruik van </a:t>
            </a:r>
            <a:r>
              <a:rPr lang="nl-NL" sz="1200" b="0" i="0" kern="0" err="1">
                <a:solidFill>
                  <a:schemeClr val="tx2">
                    <a:lumMod val="90000"/>
                    <a:lumOff val="10000"/>
                  </a:schemeClr>
                </a:solidFill>
                <a:latin typeface="Roboto" panose="02000000000000000000" pitchFamily="2" charset="0"/>
              </a:rPr>
              <a:t>bulletpoints</a:t>
            </a:r>
            <a:r>
              <a:rPr lang="nl-NL" sz="1200" b="0" i="0" kern="0">
                <a:solidFill>
                  <a:schemeClr val="tx2">
                    <a:lumMod val="90000"/>
                    <a:lumOff val="10000"/>
                  </a:schemeClr>
                </a:solidFill>
                <a:latin typeface="Roboto" panose="02000000000000000000" pitchFamily="2" charset="0"/>
              </a:rPr>
              <a:t>.</a:t>
            </a:r>
          </a:p>
        </p:txBody>
      </p:sp>
      <p:cxnSp>
        <p:nvCxnSpPr>
          <p:cNvPr id="27" name="Rechte verbindingslijn 26">
            <a:extLst>
              <a:ext uri="{FF2B5EF4-FFF2-40B4-BE49-F238E27FC236}">
                <a16:creationId xmlns:a16="http://schemas.microsoft.com/office/drawing/2014/main" id="{E0D6AFD1-EA7A-7824-7C15-E8C40A68CB96}"/>
              </a:ext>
            </a:extLst>
          </p:cNvPr>
          <p:cNvCxnSpPr>
            <a:cxnSpLocks/>
          </p:cNvCxnSpPr>
          <p:nvPr userDrawn="1"/>
        </p:nvCxnSpPr>
        <p:spPr>
          <a:xfrm>
            <a:off x="-396552" y="24130"/>
            <a:ext cx="0" cy="1350826"/>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F2B6FFEF-8588-C700-B4DD-E919859125E4}"/>
              </a:ext>
            </a:extLst>
          </p:cNvPr>
          <p:cNvSpPr txBox="1"/>
          <p:nvPr userDrawn="1"/>
        </p:nvSpPr>
        <p:spPr>
          <a:xfrm>
            <a:off x="-3022586" y="1851670"/>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29" name="Tekstvak 28">
            <a:extLst>
              <a:ext uri="{FF2B5EF4-FFF2-40B4-BE49-F238E27FC236}">
                <a16:creationId xmlns:a16="http://schemas.microsoft.com/office/drawing/2014/main" id="{CFA5879A-CC07-F6DD-09B4-51CBACA337C0}"/>
              </a:ext>
            </a:extLst>
          </p:cNvPr>
          <p:cNvSpPr txBox="1"/>
          <p:nvPr userDrawn="1"/>
        </p:nvSpPr>
        <p:spPr>
          <a:xfrm>
            <a:off x="-3028707" y="2800688"/>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30" name="Tekstvak 29">
            <a:extLst>
              <a:ext uri="{FF2B5EF4-FFF2-40B4-BE49-F238E27FC236}">
                <a16:creationId xmlns:a16="http://schemas.microsoft.com/office/drawing/2014/main" id="{A58C4291-7635-A49E-8A06-413AFDF79780}"/>
              </a:ext>
            </a:extLst>
          </p:cNvPr>
          <p:cNvSpPr txBox="1"/>
          <p:nvPr userDrawn="1"/>
        </p:nvSpPr>
        <p:spPr>
          <a:xfrm>
            <a:off x="-3028707" y="3565040"/>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31" name="Tekstvak 30">
            <a:extLst>
              <a:ext uri="{FF2B5EF4-FFF2-40B4-BE49-F238E27FC236}">
                <a16:creationId xmlns:a16="http://schemas.microsoft.com/office/drawing/2014/main" id="{F75EE2FC-F14C-7D4C-676F-2C8E37597E28}"/>
              </a:ext>
            </a:extLst>
          </p:cNvPr>
          <p:cNvSpPr txBox="1"/>
          <p:nvPr userDrawn="1"/>
        </p:nvSpPr>
        <p:spPr>
          <a:xfrm>
            <a:off x="-3028707" y="4329392"/>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32" name="Rechte verbindingslijn 31">
            <a:extLst>
              <a:ext uri="{FF2B5EF4-FFF2-40B4-BE49-F238E27FC236}">
                <a16:creationId xmlns:a16="http://schemas.microsoft.com/office/drawing/2014/main" id="{E3168758-E2F6-3151-BB00-E1DA099E7E9C}"/>
              </a:ext>
            </a:extLst>
          </p:cNvPr>
          <p:cNvCxnSpPr>
            <a:cxnSpLocks/>
          </p:cNvCxnSpPr>
          <p:nvPr userDrawn="1"/>
        </p:nvCxnSpPr>
        <p:spPr>
          <a:xfrm>
            <a:off x="-400722" y="1923678"/>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455084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1800" y="252000"/>
            <a:ext cx="8172449" cy="539353"/>
          </a:xfrm>
        </p:spPr>
        <p:txBody>
          <a:bodyPr/>
          <a:lstStyle>
            <a:lvl1pPr>
              <a:defRPr>
                <a:solidFill>
                  <a:schemeClr val="accent2"/>
                </a:solidFill>
              </a:defRPr>
            </a:lvl1pPr>
          </a:lstStyle>
          <a:p>
            <a:r>
              <a:rPr lang="nl-NL"/>
              <a:t>Klik om titel te bewerken</a:t>
            </a:r>
          </a:p>
        </p:txBody>
      </p:sp>
      <p:sp>
        <p:nvSpPr>
          <p:cNvPr id="4" name="Tijdelijke aanduiding voor inhoud 3"/>
          <p:cNvSpPr>
            <a:spLocks noGrp="1"/>
          </p:cNvSpPr>
          <p:nvPr>
            <p:ph sz="half" idx="2"/>
          </p:nvPr>
        </p:nvSpPr>
        <p:spPr>
          <a:xfrm>
            <a:off x="4561520" y="1320124"/>
            <a:ext cx="3931605" cy="2591196"/>
          </a:xfrm>
          <a:prstGeom prst="rect">
            <a:avLst/>
          </a:prstGeom>
        </p:spPr>
        <p:txBody>
          <a:bodyPr lIns="360000"/>
          <a:lstStyle>
            <a:lvl1pPr>
              <a:defRPr sz="1400" baseline="0">
                <a:solidFill>
                  <a:schemeClr val="tx2"/>
                </a:solidFill>
                <a:latin typeface="Roboto" panose="02000000000000000000" pitchFamily="2" charset="0"/>
                <a:ea typeface="Roboto" panose="02000000000000000000" pitchFamily="2" charset="0"/>
              </a:defRPr>
            </a:lvl1pPr>
            <a:lvl2pPr>
              <a:defRPr sz="1400" baseline="0">
                <a:solidFill>
                  <a:schemeClr val="tx2"/>
                </a:solidFill>
                <a:latin typeface="Roboto" panose="02000000000000000000" pitchFamily="2" charset="0"/>
                <a:ea typeface="Roboto" panose="02000000000000000000" pitchFamily="2" charset="0"/>
              </a:defRPr>
            </a:lvl2pPr>
            <a:lvl3pPr>
              <a:defRPr sz="1400" baseline="0">
                <a:solidFill>
                  <a:schemeClr val="tx2"/>
                </a:solidFill>
                <a:latin typeface="Roboto" panose="02000000000000000000" pitchFamily="2" charset="0"/>
                <a:ea typeface="Roboto" panose="02000000000000000000" pitchFamily="2" charset="0"/>
              </a:defRPr>
            </a:lvl3pPr>
            <a:lvl4pPr>
              <a:defRPr sz="1400" baseline="0">
                <a:solidFill>
                  <a:schemeClr val="tx2"/>
                </a:solidFill>
                <a:latin typeface="Roboto" panose="02000000000000000000" pitchFamily="2" charset="0"/>
                <a:ea typeface="Roboto" panose="02000000000000000000" pitchFamily="2" charset="0"/>
              </a:defRPr>
            </a:lvl4pPr>
            <a:lvl5pPr>
              <a:defRPr sz="1400" baseline="0">
                <a:solidFill>
                  <a:schemeClr val="tx2"/>
                </a:solidFill>
                <a:latin typeface="Roboto" panose="02000000000000000000" pitchFamily="2" charset="0"/>
                <a:ea typeface="Roboto" panose="02000000000000000000" pitchFamily="2" charset="0"/>
              </a:defRPr>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16" name="Afbeelding 15">
            <a:extLst>
              <a:ext uri="{FF2B5EF4-FFF2-40B4-BE49-F238E27FC236}">
                <a16:creationId xmlns:a16="http://schemas.microsoft.com/office/drawing/2014/main" id="{508A440E-90A4-644F-BF3E-D7E2846909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10" name="Tijdelijke aanduiding voor tekst 4">
            <a:extLst>
              <a:ext uri="{FF2B5EF4-FFF2-40B4-BE49-F238E27FC236}">
                <a16:creationId xmlns:a16="http://schemas.microsoft.com/office/drawing/2014/main" id="{C04B5B73-1FBA-324E-AA65-B3F355CB5DDD}"/>
              </a:ext>
            </a:extLst>
          </p:cNvPr>
          <p:cNvSpPr>
            <a:spLocks noGrp="1"/>
          </p:cNvSpPr>
          <p:nvPr>
            <p:ph type="body" sz="quarter" idx="11" hasCustomPrompt="1"/>
          </p:nvPr>
        </p:nvSpPr>
        <p:spPr>
          <a:xfrm>
            <a:off x="431800" y="771550"/>
            <a:ext cx="8172450" cy="360362"/>
          </a:xfrm>
          <a:prstGeom prst="rect">
            <a:avLst/>
          </a:prstGeom>
        </p:spPr>
        <p:txBody>
          <a:bodyPr/>
          <a:lstStyle>
            <a:lvl1pPr>
              <a:defRPr b="0" i="0">
                <a:solidFill>
                  <a:schemeClr val="accent2"/>
                </a:solidFill>
                <a:latin typeface="Asap" panose="020F0504030202060203" pitchFamily="34" charset="77"/>
              </a:defRPr>
            </a:lvl1pPr>
          </a:lstStyle>
          <a:p>
            <a:pPr lvl="0"/>
            <a:r>
              <a:rPr lang="nl-NL"/>
              <a:t>Klik om tekst te bewerken</a:t>
            </a:r>
          </a:p>
        </p:txBody>
      </p:sp>
      <p:sp>
        <p:nvSpPr>
          <p:cNvPr id="6" name="Tijdelijke aanduiding voor tekst 5">
            <a:extLst>
              <a:ext uri="{FF2B5EF4-FFF2-40B4-BE49-F238E27FC236}">
                <a16:creationId xmlns:a16="http://schemas.microsoft.com/office/drawing/2014/main" id="{8087EBFB-EFD6-7443-B434-3F55F0EC1624}"/>
              </a:ext>
            </a:extLst>
          </p:cNvPr>
          <p:cNvSpPr>
            <a:spLocks noGrp="1"/>
          </p:cNvSpPr>
          <p:nvPr>
            <p:ph type="body" sz="quarter" idx="12"/>
          </p:nvPr>
        </p:nvSpPr>
        <p:spPr>
          <a:xfrm>
            <a:off x="431800" y="1320800"/>
            <a:ext cx="4068763" cy="2590800"/>
          </a:xfrm>
        </p:spPr>
        <p:txBody>
          <a:bodyPr/>
          <a:lstStyle>
            <a:lvl1pPr>
              <a:defRPr sz="1400"/>
            </a:lvl1pPr>
            <a:lvl2pPr>
              <a:defRPr sz="1400"/>
            </a:lvl2pPr>
            <a:lvl3pPr>
              <a:defRPr sz="1400"/>
            </a:lvl3pPr>
            <a:lvl4pPr>
              <a:defRPr sz="1400"/>
            </a:lvl4pPr>
            <a:lvl5pPr>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Rectangle 4">
            <a:extLst>
              <a:ext uri="{FF2B5EF4-FFF2-40B4-BE49-F238E27FC236}">
                <a16:creationId xmlns:a16="http://schemas.microsoft.com/office/drawing/2014/main" id="{1D793E78-8FD0-5A47-BF17-27B24B722034}"/>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13" name="Tijdelijke aanduiding voor voettekst 1">
            <a:extLst>
              <a:ext uri="{FF2B5EF4-FFF2-40B4-BE49-F238E27FC236}">
                <a16:creationId xmlns:a16="http://schemas.microsoft.com/office/drawing/2014/main" id="{31BE6A3B-FFAF-474A-B318-B3ED49F28897}"/>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3" name="Tekstvak 2">
            <a:extLst>
              <a:ext uri="{FF2B5EF4-FFF2-40B4-BE49-F238E27FC236}">
                <a16:creationId xmlns:a16="http://schemas.microsoft.com/office/drawing/2014/main" id="{EAEC7FEB-E51A-2E47-6169-24A3B220EED6}"/>
              </a:ext>
            </a:extLst>
          </p:cNvPr>
          <p:cNvSpPr txBox="1"/>
          <p:nvPr userDrawn="1"/>
        </p:nvSpPr>
        <p:spPr>
          <a:xfrm>
            <a:off x="-2307337" y="-65204"/>
            <a:ext cx="1872208" cy="1477328"/>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Tekstslide</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rPr>
              <a:t>Gebruik deze slide om tekst te presenteren. Hanteer kort en bondige teksten en/of maak gebruik van </a:t>
            </a:r>
            <a:r>
              <a:rPr lang="nl-NL" sz="1200" b="0" i="0" kern="0" err="1">
                <a:solidFill>
                  <a:schemeClr val="tx2">
                    <a:lumMod val="90000"/>
                    <a:lumOff val="10000"/>
                  </a:schemeClr>
                </a:solidFill>
                <a:latin typeface="Roboto" panose="02000000000000000000" pitchFamily="2" charset="0"/>
              </a:rPr>
              <a:t>bulletpoints</a:t>
            </a:r>
            <a:r>
              <a:rPr lang="nl-NL" sz="1200" b="0" i="0" kern="0">
                <a:solidFill>
                  <a:schemeClr val="tx2">
                    <a:lumMod val="90000"/>
                    <a:lumOff val="10000"/>
                  </a:schemeClr>
                </a:solidFill>
                <a:latin typeface="Roboto" panose="02000000000000000000" pitchFamily="2" charset="0"/>
              </a:rPr>
              <a:t>.</a:t>
            </a:r>
          </a:p>
        </p:txBody>
      </p:sp>
      <p:cxnSp>
        <p:nvCxnSpPr>
          <p:cNvPr id="5" name="Rechte verbindingslijn 4">
            <a:extLst>
              <a:ext uri="{FF2B5EF4-FFF2-40B4-BE49-F238E27FC236}">
                <a16:creationId xmlns:a16="http://schemas.microsoft.com/office/drawing/2014/main" id="{A1265BA3-61B9-2A92-6614-0D16E8011EEC}"/>
              </a:ext>
            </a:extLst>
          </p:cNvPr>
          <p:cNvCxnSpPr>
            <a:cxnSpLocks/>
          </p:cNvCxnSpPr>
          <p:nvPr userDrawn="1"/>
        </p:nvCxnSpPr>
        <p:spPr>
          <a:xfrm>
            <a:off x="-396552" y="24130"/>
            <a:ext cx="0" cy="1350826"/>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kstvak 6">
            <a:extLst>
              <a:ext uri="{FF2B5EF4-FFF2-40B4-BE49-F238E27FC236}">
                <a16:creationId xmlns:a16="http://schemas.microsoft.com/office/drawing/2014/main" id="{738F8459-FD30-F9B8-5D57-0AC8248EFAB8}"/>
              </a:ext>
            </a:extLst>
          </p:cNvPr>
          <p:cNvSpPr txBox="1"/>
          <p:nvPr userDrawn="1"/>
        </p:nvSpPr>
        <p:spPr>
          <a:xfrm>
            <a:off x="-3022586" y="1851670"/>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8" name="Tekstvak 7">
            <a:extLst>
              <a:ext uri="{FF2B5EF4-FFF2-40B4-BE49-F238E27FC236}">
                <a16:creationId xmlns:a16="http://schemas.microsoft.com/office/drawing/2014/main" id="{C82F6226-AB02-4350-5C67-CE495ADF7AA6}"/>
              </a:ext>
            </a:extLst>
          </p:cNvPr>
          <p:cNvSpPr txBox="1"/>
          <p:nvPr userDrawn="1"/>
        </p:nvSpPr>
        <p:spPr>
          <a:xfrm>
            <a:off x="-3028707" y="2800688"/>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21" name="Tekstvak 20">
            <a:extLst>
              <a:ext uri="{FF2B5EF4-FFF2-40B4-BE49-F238E27FC236}">
                <a16:creationId xmlns:a16="http://schemas.microsoft.com/office/drawing/2014/main" id="{C1ED697E-E302-2D37-FA05-6DB71B85DA87}"/>
              </a:ext>
            </a:extLst>
          </p:cNvPr>
          <p:cNvSpPr txBox="1"/>
          <p:nvPr userDrawn="1"/>
        </p:nvSpPr>
        <p:spPr>
          <a:xfrm>
            <a:off x="-3028707" y="3565040"/>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22" name="Tekstvak 21">
            <a:extLst>
              <a:ext uri="{FF2B5EF4-FFF2-40B4-BE49-F238E27FC236}">
                <a16:creationId xmlns:a16="http://schemas.microsoft.com/office/drawing/2014/main" id="{A24AE67A-FC59-F7BD-7586-E8A17D6D2A9B}"/>
              </a:ext>
            </a:extLst>
          </p:cNvPr>
          <p:cNvSpPr txBox="1"/>
          <p:nvPr userDrawn="1"/>
        </p:nvSpPr>
        <p:spPr>
          <a:xfrm>
            <a:off x="-3028707" y="4329392"/>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23" name="Rechte verbindingslijn 22">
            <a:extLst>
              <a:ext uri="{FF2B5EF4-FFF2-40B4-BE49-F238E27FC236}">
                <a16:creationId xmlns:a16="http://schemas.microsoft.com/office/drawing/2014/main" id="{CA70F57C-F148-34A8-4110-C9DF9118476E}"/>
              </a:ext>
            </a:extLst>
          </p:cNvPr>
          <p:cNvCxnSpPr>
            <a:cxnSpLocks/>
          </p:cNvCxnSpPr>
          <p:nvPr userDrawn="1"/>
        </p:nvCxnSpPr>
        <p:spPr>
          <a:xfrm>
            <a:off x="-400722" y="1923678"/>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914090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457200" y="1252888"/>
            <a:ext cx="4040188" cy="479822"/>
          </a:xfrm>
          <a:prstGeom prst="rect">
            <a:avLst/>
          </a:prstGeom>
        </p:spPr>
        <p:txBody>
          <a:bodyPr anchor="b"/>
          <a:lstStyle>
            <a:lvl1pPr marL="0" indent="0">
              <a:buNone/>
              <a:defRPr sz="1800" b="1" i="0" baseline="0">
                <a:solidFill>
                  <a:schemeClr val="accent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1810717"/>
            <a:ext cx="4040188" cy="1985169"/>
          </a:xfrm>
          <a:prstGeom prst="rect">
            <a:avLst/>
          </a:prstGeom>
        </p:spPr>
        <p:txBody>
          <a:bodyPr/>
          <a:lstStyle>
            <a:lvl1pPr>
              <a:defRPr sz="1400" baseline="0">
                <a:solidFill>
                  <a:schemeClr val="tx2"/>
                </a:solidFill>
                <a:latin typeface="Roboto" panose="02000000000000000000" pitchFamily="2" charset="0"/>
                <a:ea typeface="Roboto" panose="02000000000000000000" pitchFamily="2" charset="0"/>
              </a:defRPr>
            </a:lvl1pPr>
            <a:lvl2pPr>
              <a:defRPr sz="1400" baseline="0">
                <a:solidFill>
                  <a:schemeClr val="tx2"/>
                </a:solidFill>
                <a:latin typeface="Roboto" panose="02000000000000000000" pitchFamily="2" charset="0"/>
                <a:ea typeface="Roboto" panose="02000000000000000000" pitchFamily="2" charset="0"/>
              </a:defRPr>
            </a:lvl2pPr>
            <a:lvl3pPr>
              <a:defRPr sz="1400" baseline="0">
                <a:solidFill>
                  <a:schemeClr val="tx2"/>
                </a:solidFill>
                <a:latin typeface="Roboto" panose="02000000000000000000" pitchFamily="2" charset="0"/>
                <a:ea typeface="Roboto" panose="02000000000000000000" pitchFamily="2" charset="0"/>
              </a:defRPr>
            </a:lvl3pPr>
            <a:lvl4pPr>
              <a:defRPr sz="1400" baseline="0">
                <a:solidFill>
                  <a:schemeClr val="tx2"/>
                </a:solidFill>
                <a:latin typeface="Roboto" panose="02000000000000000000" pitchFamily="2" charset="0"/>
                <a:ea typeface="Roboto" panose="02000000000000000000" pitchFamily="2" charset="0"/>
              </a:defRPr>
            </a:lvl4pPr>
            <a:lvl5pPr>
              <a:defRPr sz="1400" baseline="0">
                <a:solidFill>
                  <a:schemeClr val="tx2"/>
                </a:solidFill>
                <a:latin typeface="Roboto" panose="02000000000000000000" pitchFamily="2" charset="0"/>
                <a:ea typeface="Roboto" panose="02000000000000000000" pitchFamily="2" charset="0"/>
              </a:defRPr>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7" y="1252888"/>
            <a:ext cx="3851274" cy="479822"/>
          </a:xfrm>
          <a:prstGeom prst="rect">
            <a:avLst/>
          </a:prstGeom>
        </p:spPr>
        <p:txBody>
          <a:bodyPr lIns="288000" anchor="b"/>
          <a:lstStyle>
            <a:lvl1pPr marL="0" indent="0">
              <a:buNone/>
              <a:defRPr lang="nl-NL" sz="1800" b="1" i="0" baseline="0" dirty="0" smtClean="0">
                <a:solidFill>
                  <a:schemeClr val="accent1"/>
                </a:solidFill>
                <a:latin typeface="Calibri" panose="020F0502020204030204" pitchFamily="34" charset="0"/>
                <a:ea typeface="+mn-ea"/>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7" y="1810717"/>
            <a:ext cx="3851274" cy="1985169"/>
          </a:xfrm>
          <a:prstGeom prst="rect">
            <a:avLst/>
          </a:prstGeom>
        </p:spPr>
        <p:txBody>
          <a:bodyPr lIns="288000"/>
          <a:lstStyle>
            <a:lvl1pPr>
              <a:defRPr sz="1400" baseline="0">
                <a:solidFill>
                  <a:schemeClr val="tx2"/>
                </a:solidFill>
                <a:latin typeface="Roboto" panose="02000000000000000000" pitchFamily="2" charset="0"/>
                <a:ea typeface="Roboto" panose="02000000000000000000" pitchFamily="2" charset="0"/>
              </a:defRPr>
            </a:lvl1pPr>
            <a:lvl2pPr>
              <a:defRPr sz="1400" baseline="0">
                <a:solidFill>
                  <a:schemeClr val="tx2"/>
                </a:solidFill>
                <a:latin typeface="Roboto" panose="02000000000000000000" pitchFamily="2" charset="0"/>
                <a:ea typeface="Roboto" panose="02000000000000000000" pitchFamily="2" charset="0"/>
              </a:defRPr>
            </a:lvl2pPr>
            <a:lvl3pPr>
              <a:defRPr sz="1400" baseline="0">
                <a:solidFill>
                  <a:schemeClr val="tx2"/>
                </a:solidFill>
                <a:latin typeface="Roboto" panose="02000000000000000000" pitchFamily="2" charset="0"/>
                <a:ea typeface="Roboto" panose="02000000000000000000" pitchFamily="2" charset="0"/>
              </a:defRPr>
            </a:lvl3pPr>
            <a:lvl4pPr>
              <a:defRPr sz="1400" baseline="0">
                <a:solidFill>
                  <a:schemeClr val="tx2"/>
                </a:solidFill>
                <a:latin typeface="Roboto" panose="02000000000000000000" pitchFamily="2" charset="0"/>
                <a:ea typeface="Roboto" panose="02000000000000000000" pitchFamily="2" charset="0"/>
              </a:defRPr>
            </a:lvl4pPr>
            <a:lvl5pPr>
              <a:defRPr sz="1400" baseline="0">
                <a:solidFill>
                  <a:schemeClr val="tx2"/>
                </a:solidFill>
                <a:latin typeface="Roboto" panose="02000000000000000000" pitchFamily="2" charset="0"/>
                <a:ea typeface="Roboto" panose="02000000000000000000" pitchFamily="2" charset="0"/>
              </a:defRPr>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18" name="Afbeelding 17">
            <a:extLst>
              <a:ext uri="{FF2B5EF4-FFF2-40B4-BE49-F238E27FC236}">
                <a16:creationId xmlns:a16="http://schemas.microsoft.com/office/drawing/2014/main" id="{660A2800-88C5-9243-AB15-6104A61A14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19" name="Titel 1">
            <a:extLst>
              <a:ext uri="{FF2B5EF4-FFF2-40B4-BE49-F238E27FC236}">
                <a16:creationId xmlns:a16="http://schemas.microsoft.com/office/drawing/2014/main" id="{B75BF08C-6847-684E-BEF5-BE90270DFFE2}"/>
              </a:ext>
            </a:extLst>
          </p:cNvPr>
          <p:cNvSpPr>
            <a:spLocks noGrp="1"/>
          </p:cNvSpPr>
          <p:nvPr>
            <p:ph type="title" hasCustomPrompt="1"/>
          </p:nvPr>
        </p:nvSpPr>
        <p:spPr>
          <a:xfrm>
            <a:off x="431801" y="252000"/>
            <a:ext cx="8064500" cy="539353"/>
          </a:xfrm>
        </p:spPr>
        <p:txBody>
          <a:bodyPr/>
          <a:lstStyle>
            <a:lvl1pPr>
              <a:defRPr>
                <a:solidFill>
                  <a:schemeClr val="accent2"/>
                </a:solidFill>
              </a:defRPr>
            </a:lvl1pPr>
          </a:lstStyle>
          <a:p>
            <a:r>
              <a:rPr lang="nl-NL"/>
              <a:t>Klik om titel te bewerken</a:t>
            </a:r>
          </a:p>
        </p:txBody>
      </p:sp>
      <p:sp>
        <p:nvSpPr>
          <p:cNvPr id="10" name="Rectangle 4">
            <a:extLst>
              <a:ext uri="{FF2B5EF4-FFF2-40B4-BE49-F238E27FC236}">
                <a16:creationId xmlns:a16="http://schemas.microsoft.com/office/drawing/2014/main" id="{22A40E32-8C9F-7040-9707-ACE35833B9C3}"/>
              </a:ext>
            </a:extLst>
          </p:cNvPr>
          <p:cNvSpPr>
            <a:spLocks noGrp="1" noChangeArrowheads="1"/>
          </p:cNvSpPr>
          <p:nvPr>
            <p:ph type="sldNum" sz="quarter" idx="10"/>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11" name="Tijdelijke aanduiding voor voettekst 1">
            <a:extLst>
              <a:ext uri="{FF2B5EF4-FFF2-40B4-BE49-F238E27FC236}">
                <a16:creationId xmlns:a16="http://schemas.microsoft.com/office/drawing/2014/main" id="{9ADFE7A3-83F6-A547-BB2F-D000DC9358B1}"/>
              </a:ext>
            </a:extLst>
          </p:cNvPr>
          <p:cNvSpPr>
            <a:spLocks noGrp="1"/>
          </p:cNvSpPr>
          <p:nvPr>
            <p:ph type="ftr" sz="quarter" idx="11"/>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2" name="Tekstvak 1">
            <a:extLst>
              <a:ext uri="{FF2B5EF4-FFF2-40B4-BE49-F238E27FC236}">
                <a16:creationId xmlns:a16="http://schemas.microsoft.com/office/drawing/2014/main" id="{1637A3E5-4253-3290-225F-605911FB7D2F}"/>
              </a:ext>
            </a:extLst>
          </p:cNvPr>
          <p:cNvSpPr txBox="1"/>
          <p:nvPr userDrawn="1"/>
        </p:nvSpPr>
        <p:spPr>
          <a:xfrm>
            <a:off x="-2307337" y="-65204"/>
            <a:ext cx="1872208" cy="1292662"/>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Tekstslide</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rtl="0" fontAlgn="base">
              <a:spcBef>
                <a:spcPct val="0"/>
              </a:spcBef>
              <a:spcAft>
                <a:spcPct val="0"/>
              </a:spcAft>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twee tekstkolommen met tussen kop mee te vullen.</a:t>
            </a:r>
          </a:p>
        </p:txBody>
      </p:sp>
      <p:cxnSp>
        <p:nvCxnSpPr>
          <p:cNvPr id="7" name="Rechte verbindingslijn 6">
            <a:extLst>
              <a:ext uri="{FF2B5EF4-FFF2-40B4-BE49-F238E27FC236}">
                <a16:creationId xmlns:a16="http://schemas.microsoft.com/office/drawing/2014/main" id="{7C44CE2D-B0FF-46BC-3F0C-311BF381FF94}"/>
              </a:ext>
            </a:extLst>
          </p:cNvPr>
          <p:cNvCxnSpPr>
            <a:cxnSpLocks/>
          </p:cNvCxnSpPr>
          <p:nvPr userDrawn="1"/>
        </p:nvCxnSpPr>
        <p:spPr>
          <a:xfrm>
            <a:off x="-396552" y="24130"/>
            <a:ext cx="0" cy="1203328"/>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kstvak 7">
            <a:extLst>
              <a:ext uri="{FF2B5EF4-FFF2-40B4-BE49-F238E27FC236}">
                <a16:creationId xmlns:a16="http://schemas.microsoft.com/office/drawing/2014/main" id="{77057394-6D4B-88E4-D5FE-C24FC6FA6DFC}"/>
              </a:ext>
            </a:extLst>
          </p:cNvPr>
          <p:cNvSpPr txBox="1"/>
          <p:nvPr userDrawn="1"/>
        </p:nvSpPr>
        <p:spPr>
          <a:xfrm>
            <a:off x="-3022586" y="1851670"/>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9" name="Tekstvak 8">
            <a:extLst>
              <a:ext uri="{FF2B5EF4-FFF2-40B4-BE49-F238E27FC236}">
                <a16:creationId xmlns:a16="http://schemas.microsoft.com/office/drawing/2014/main" id="{E0CF95DA-1AD5-6A6D-1EB3-A764254E0792}"/>
              </a:ext>
            </a:extLst>
          </p:cNvPr>
          <p:cNvSpPr txBox="1"/>
          <p:nvPr userDrawn="1"/>
        </p:nvSpPr>
        <p:spPr>
          <a:xfrm>
            <a:off x="-3028707" y="2800688"/>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22" name="Tekstvak 21">
            <a:extLst>
              <a:ext uri="{FF2B5EF4-FFF2-40B4-BE49-F238E27FC236}">
                <a16:creationId xmlns:a16="http://schemas.microsoft.com/office/drawing/2014/main" id="{13607799-4F02-C760-F922-FF05498EEC16}"/>
              </a:ext>
            </a:extLst>
          </p:cNvPr>
          <p:cNvSpPr txBox="1"/>
          <p:nvPr userDrawn="1"/>
        </p:nvSpPr>
        <p:spPr>
          <a:xfrm>
            <a:off x="-3028707" y="3565040"/>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23" name="Tekstvak 22">
            <a:extLst>
              <a:ext uri="{FF2B5EF4-FFF2-40B4-BE49-F238E27FC236}">
                <a16:creationId xmlns:a16="http://schemas.microsoft.com/office/drawing/2014/main" id="{7E0A86AF-5B5C-ACD1-B71F-16269ECF2E68}"/>
              </a:ext>
            </a:extLst>
          </p:cNvPr>
          <p:cNvSpPr txBox="1"/>
          <p:nvPr userDrawn="1"/>
        </p:nvSpPr>
        <p:spPr>
          <a:xfrm>
            <a:off x="-3028707" y="4329392"/>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24" name="Rechte verbindingslijn 23">
            <a:extLst>
              <a:ext uri="{FF2B5EF4-FFF2-40B4-BE49-F238E27FC236}">
                <a16:creationId xmlns:a16="http://schemas.microsoft.com/office/drawing/2014/main" id="{688699B5-B7A5-F896-44C1-FD8A751E385F}"/>
              </a:ext>
            </a:extLst>
          </p:cNvPr>
          <p:cNvCxnSpPr>
            <a:cxnSpLocks/>
          </p:cNvCxnSpPr>
          <p:nvPr userDrawn="1"/>
        </p:nvCxnSpPr>
        <p:spPr>
          <a:xfrm>
            <a:off x="-400722" y="1923678"/>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347940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tekst en lagoon shap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41D698-3197-E348-9A89-C3E086E243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03260" y="0"/>
            <a:ext cx="1840740" cy="3044026"/>
          </a:xfrm>
          <a:prstGeom prst="rect">
            <a:avLst/>
          </a:prstGeom>
        </p:spPr>
      </p:pic>
      <p:sp>
        <p:nvSpPr>
          <p:cNvPr id="2" name="Titel 1"/>
          <p:cNvSpPr>
            <a:spLocks noGrp="1"/>
          </p:cNvSpPr>
          <p:nvPr>
            <p:ph type="title" hasCustomPrompt="1"/>
          </p:nvPr>
        </p:nvSpPr>
        <p:spPr>
          <a:xfrm>
            <a:off x="431800" y="252001"/>
            <a:ext cx="8172450" cy="447542"/>
          </a:xfrm>
        </p:spPr>
        <p:txBody>
          <a:bodyPr/>
          <a:lstStyle>
            <a:lvl1pPr>
              <a:defRPr>
                <a:solidFill>
                  <a:schemeClr val="accent2"/>
                </a:solidFill>
              </a:defRPr>
            </a:lvl1pPr>
          </a:lstStyle>
          <a:p>
            <a:r>
              <a:rPr lang="nl-NL"/>
              <a:t>Klik om titel te bewerken</a:t>
            </a:r>
          </a:p>
        </p:txBody>
      </p:sp>
      <p:pic>
        <p:nvPicPr>
          <p:cNvPr id="13" name="Afbeelding 12">
            <a:extLst>
              <a:ext uri="{FF2B5EF4-FFF2-40B4-BE49-F238E27FC236}">
                <a16:creationId xmlns:a16="http://schemas.microsoft.com/office/drawing/2014/main" id="{6860D46A-1279-1C47-B4B1-D259F3AC6B3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pic>
        <p:nvPicPr>
          <p:cNvPr id="3" name="Afbeelding 2">
            <a:extLst>
              <a:ext uri="{FF2B5EF4-FFF2-40B4-BE49-F238E27FC236}">
                <a16:creationId xmlns:a16="http://schemas.microsoft.com/office/drawing/2014/main" id="{4F703040-8761-D343-B043-84F896618F1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rot="760585">
            <a:off x="6240234" y="1403099"/>
            <a:ext cx="2434092" cy="2424355"/>
          </a:xfrm>
          <a:prstGeom prst="rect">
            <a:avLst/>
          </a:prstGeom>
        </p:spPr>
      </p:pic>
      <p:sp>
        <p:nvSpPr>
          <p:cNvPr id="9" name="Tijdelijke aanduiding voor tekst 2">
            <a:extLst>
              <a:ext uri="{FF2B5EF4-FFF2-40B4-BE49-F238E27FC236}">
                <a16:creationId xmlns:a16="http://schemas.microsoft.com/office/drawing/2014/main" id="{B81A813B-74F9-004D-8C1B-D08AC67BA895}"/>
              </a:ext>
            </a:extLst>
          </p:cNvPr>
          <p:cNvSpPr>
            <a:spLocks noGrp="1"/>
          </p:cNvSpPr>
          <p:nvPr>
            <p:ph type="body" sz="quarter" idx="11" hasCustomPrompt="1"/>
          </p:nvPr>
        </p:nvSpPr>
        <p:spPr>
          <a:xfrm>
            <a:off x="6296415" y="1743335"/>
            <a:ext cx="2420802" cy="1898274"/>
          </a:xfrm>
          <a:prstGeom prst="rect">
            <a:avLst/>
          </a:prstGeom>
        </p:spPr>
        <p:txBody>
          <a:bodyPr anchor="ctr"/>
          <a:lstStyle>
            <a:lvl1pPr algn="ctr">
              <a:lnSpc>
                <a:spcPts val="2200"/>
              </a:lnSpc>
              <a:defRPr sz="2000" b="1" i="0">
                <a:solidFill>
                  <a:schemeClr val="bg1"/>
                </a:solidFill>
                <a:latin typeface="Calibri" panose="020F0502020204030204" pitchFamily="34" charset="0"/>
                <a:cs typeface="Calibri" panose="020F0502020204030204" pitchFamily="34" charset="0"/>
              </a:defRPr>
            </a:lvl1pPr>
          </a:lstStyle>
          <a:p>
            <a:pPr lvl="0"/>
            <a:r>
              <a:rPr lang="nl-NL"/>
              <a:t>Type hier een quote of boodschap</a:t>
            </a:r>
          </a:p>
        </p:txBody>
      </p:sp>
      <p:sp>
        <p:nvSpPr>
          <p:cNvPr id="16" name="Tijdelijke aanduiding voor tekst 4">
            <a:extLst>
              <a:ext uri="{FF2B5EF4-FFF2-40B4-BE49-F238E27FC236}">
                <a16:creationId xmlns:a16="http://schemas.microsoft.com/office/drawing/2014/main" id="{D3BAEC85-0EA4-9C43-9A35-08A0469493A0}"/>
              </a:ext>
            </a:extLst>
          </p:cNvPr>
          <p:cNvSpPr>
            <a:spLocks noGrp="1"/>
          </p:cNvSpPr>
          <p:nvPr>
            <p:ph type="body" sz="quarter" idx="12" hasCustomPrompt="1"/>
          </p:nvPr>
        </p:nvSpPr>
        <p:spPr>
          <a:xfrm>
            <a:off x="431800" y="771550"/>
            <a:ext cx="8172450" cy="360362"/>
          </a:xfrm>
          <a:prstGeom prst="rect">
            <a:avLst/>
          </a:prstGeom>
        </p:spPr>
        <p:txBody>
          <a:bodyPr/>
          <a:lstStyle>
            <a:lvl1pPr>
              <a:defRPr b="0" i="0">
                <a:solidFill>
                  <a:schemeClr val="accent2"/>
                </a:solidFill>
                <a:latin typeface="Calibri" panose="020F0502020204030204" pitchFamily="34" charset="0"/>
                <a:cs typeface="Calibri" panose="020F0502020204030204" pitchFamily="34" charset="0"/>
              </a:defRPr>
            </a:lvl1pPr>
          </a:lstStyle>
          <a:p>
            <a:pPr lvl="0"/>
            <a:r>
              <a:rPr lang="nl-NL"/>
              <a:t>Klik om tekst te bewerken</a:t>
            </a:r>
          </a:p>
        </p:txBody>
      </p:sp>
      <p:sp>
        <p:nvSpPr>
          <p:cNvPr id="11" name="Tijdelijke aanduiding voor tekst 5">
            <a:extLst>
              <a:ext uri="{FF2B5EF4-FFF2-40B4-BE49-F238E27FC236}">
                <a16:creationId xmlns:a16="http://schemas.microsoft.com/office/drawing/2014/main" id="{63EC4F67-A9C5-DA41-858E-6C42D9C86984}"/>
              </a:ext>
            </a:extLst>
          </p:cNvPr>
          <p:cNvSpPr>
            <a:spLocks noGrp="1"/>
          </p:cNvSpPr>
          <p:nvPr>
            <p:ph type="body" sz="quarter" idx="13"/>
          </p:nvPr>
        </p:nvSpPr>
        <p:spPr>
          <a:xfrm>
            <a:off x="431800" y="1320800"/>
            <a:ext cx="5650065" cy="2590800"/>
          </a:xfrm>
        </p:spPr>
        <p:txBody>
          <a:bodyPr/>
          <a:lstStyle>
            <a:lvl1pPr>
              <a:defRPr sz="1400"/>
            </a:lvl1pPr>
            <a:lvl2pPr>
              <a:defRPr sz="1400"/>
            </a:lvl2pPr>
            <a:lvl3pPr>
              <a:defRPr sz="1400"/>
            </a:lvl3pPr>
            <a:lvl4pPr>
              <a:defRPr sz="1400"/>
            </a:lvl4pPr>
            <a:lvl5pPr>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5" name="Rectangle 4">
            <a:extLst>
              <a:ext uri="{FF2B5EF4-FFF2-40B4-BE49-F238E27FC236}">
                <a16:creationId xmlns:a16="http://schemas.microsoft.com/office/drawing/2014/main" id="{4600F9E8-E626-BA41-8F9E-ED21D1FFC7D9}"/>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17" name="Tijdelijke aanduiding voor voettekst 1">
            <a:extLst>
              <a:ext uri="{FF2B5EF4-FFF2-40B4-BE49-F238E27FC236}">
                <a16:creationId xmlns:a16="http://schemas.microsoft.com/office/drawing/2014/main" id="{3F8A969C-BE74-124F-BDC8-393B6B29E349}"/>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7" name="Tekstvak 6">
            <a:extLst>
              <a:ext uri="{FF2B5EF4-FFF2-40B4-BE49-F238E27FC236}">
                <a16:creationId xmlns:a16="http://schemas.microsoft.com/office/drawing/2014/main" id="{FDFB72F7-3A6E-A12B-AA10-E5DC6E2527CB}"/>
              </a:ext>
            </a:extLst>
          </p:cNvPr>
          <p:cNvSpPr txBox="1"/>
          <p:nvPr userDrawn="1"/>
        </p:nvSpPr>
        <p:spPr>
          <a:xfrm>
            <a:off x="-2556788" y="-65204"/>
            <a:ext cx="2121659" cy="1569660"/>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Tekstslide met liquid </a:t>
            </a:r>
            <a:r>
              <a:rPr lang="nl-NL" sz="1800" b="1" i="0" kern="0" err="1">
                <a:solidFill>
                  <a:schemeClr val="accent1"/>
                </a:solidFill>
                <a:latin typeface="Calibri" panose="020F0502020204030204" pitchFamily="34" charset="0"/>
                <a:cs typeface="Calibri" panose="020F0502020204030204" pitchFamily="34" charset="0"/>
              </a:rPr>
              <a:t>shape</a:t>
            </a:r>
            <a:endParaRPr lang="nl-NL" sz="1800" b="1" i="0" kern="0">
              <a:solidFill>
                <a:schemeClr val="accent1"/>
              </a:solidFill>
              <a:latin typeface="Calibri" panose="020F0502020204030204" pitchFamily="34" charset="0"/>
              <a:cs typeface="Calibri" panose="020F0502020204030204" pitchFamily="34" charset="0"/>
            </a:endParaRP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tekst te presenteren. Plaats in de liquid </a:t>
            </a:r>
            <a:r>
              <a:rPr lang="nl-NL" sz="1200" b="0" i="0" kern="0" err="1">
                <a:solidFill>
                  <a:schemeClr val="tx2">
                    <a:lumMod val="90000"/>
                    <a:lumOff val="10000"/>
                  </a:schemeClr>
                </a:solidFill>
                <a:latin typeface="Roboto" panose="02000000000000000000" pitchFamily="2" charset="0"/>
                <a:ea typeface="+mn-ea"/>
                <a:cs typeface="+mn-cs"/>
              </a:rPr>
              <a:t>shape</a:t>
            </a:r>
            <a:r>
              <a:rPr lang="nl-NL" sz="1200" b="0" i="0" kern="0">
                <a:solidFill>
                  <a:schemeClr val="tx2">
                    <a:lumMod val="90000"/>
                    <a:lumOff val="10000"/>
                  </a:schemeClr>
                </a:solidFill>
                <a:latin typeface="Roboto" panose="02000000000000000000" pitchFamily="2" charset="0"/>
                <a:ea typeface="+mn-ea"/>
                <a:cs typeface="+mn-cs"/>
              </a:rPr>
              <a:t> een korte quote of boodschap.</a:t>
            </a:r>
          </a:p>
        </p:txBody>
      </p:sp>
      <p:cxnSp>
        <p:nvCxnSpPr>
          <p:cNvPr id="8" name="Rechte verbindingslijn 7">
            <a:extLst>
              <a:ext uri="{FF2B5EF4-FFF2-40B4-BE49-F238E27FC236}">
                <a16:creationId xmlns:a16="http://schemas.microsoft.com/office/drawing/2014/main" id="{27A11354-1BE5-4A3D-898A-0EA8CA7035B8}"/>
              </a:ext>
            </a:extLst>
          </p:cNvPr>
          <p:cNvCxnSpPr>
            <a:cxnSpLocks/>
          </p:cNvCxnSpPr>
          <p:nvPr userDrawn="1"/>
        </p:nvCxnSpPr>
        <p:spPr>
          <a:xfrm>
            <a:off x="-396552" y="24130"/>
            <a:ext cx="0" cy="1480326"/>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kstvak 9">
            <a:extLst>
              <a:ext uri="{FF2B5EF4-FFF2-40B4-BE49-F238E27FC236}">
                <a16:creationId xmlns:a16="http://schemas.microsoft.com/office/drawing/2014/main" id="{3BF37596-CA9D-267B-F129-870376E91C5F}"/>
              </a:ext>
            </a:extLst>
          </p:cNvPr>
          <p:cNvSpPr txBox="1"/>
          <p:nvPr userDrawn="1"/>
        </p:nvSpPr>
        <p:spPr>
          <a:xfrm>
            <a:off x="-3022586" y="1851670"/>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20" name="Tekstvak 19">
            <a:extLst>
              <a:ext uri="{FF2B5EF4-FFF2-40B4-BE49-F238E27FC236}">
                <a16:creationId xmlns:a16="http://schemas.microsoft.com/office/drawing/2014/main" id="{6BCBB671-3F33-FC0D-D8B7-02E7B4B926F6}"/>
              </a:ext>
            </a:extLst>
          </p:cNvPr>
          <p:cNvSpPr txBox="1"/>
          <p:nvPr userDrawn="1"/>
        </p:nvSpPr>
        <p:spPr>
          <a:xfrm>
            <a:off x="-3028707" y="2800688"/>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21" name="Tekstvak 20">
            <a:extLst>
              <a:ext uri="{FF2B5EF4-FFF2-40B4-BE49-F238E27FC236}">
                <a16:creationId xmlns:a16="http://schemas.microsoft.com/office/drawing/2014/main" id="{EF72F074-0CAE-D5E1-8C59-F05DD37320A7}"/>
              </a:ext>
            </a:extLst>
          </p:cNvPr>
          <p:cNvSpPr txBox="1"/>
          <p:nvPr userDrawn="1"/>
        </p:nvSpPr>
        <p:spPr>
          <a:xfrm>
            <a:off x="-3028707" y="3565040"/>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22" name="Tekstvak 21">
            <a:extLst>
              <a:ext uri="{FF2B5EF4-FFF2-40B4-BE49-F238E27FC236}">
                <a16:creationId xmlns:a16="http://schemas.microsoft.com/office/drawing/2014/main" id="{B810B7E7-4A97-59CE-C40E-CD2A453F1218}"/>
              </a:ext>
            </a:extLst>
          </p:cNvPr>
          <p:cNvSpPr txBox="1"/>
          <p:nvPr userDrawn="1"/>
        </p:nvSpPr>
        <p:spPr>
          <a:xfrm>
            <a:off x="-3028707" y="4329392"/>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23" name="Rechte verbindingslijn 22">
            <a:extLst>
              <a:ext uri="{FF2B5EF4-FFF2-40B4-BE49-F238E27FC236}">
                <a16:creationId xmlns:a16="http://schemas.microsoft.com/office/drawing/2014/main" id="{62DCA36D-C25A-9298-ABEE-69999C4EC99B}"/>
              </a:ext>
            </a:extLst>
          </p:cNvPr>
          <p:cNvCxnSpPr>
            <a:cxnSpLocks/>
          </p:cNvCxnSpPr>
          <p:nvPr userDrawn="1"/>
        </p:nvCxnSpPr>
        <p:spPr>
          <a:xfrm>
            <a:off x="-400722" y="1923678"/>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142472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shape">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93357227-58A2-174B-A234-647CF7CD8A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7" name="Titel 1">
            <a:extLst>
              <a:ext uri="{FF2B5EF4-FFF2-40B4-BE49-F238E27FC236}">
                <a16:creationId xmlns:a16="http://schemas.microsoft.com/office/drawing/2014/main" id="{9E7F2995-B5CB-B141-B42C-BCCAA1EEC660}"/>
              </a:ext>
            </a:extLst>
          </p:cNvPr>
          <p:cNvSpPr>
            <a:spLocks noGrp="1"/>
          </p:cNvSpPr>
          <p:nvPr>
            <p:ph type="title" hasCustomPrompt="1"/>
          </p:nvPr>
        </p:nvSpPr>
        <p:spPr>
          <a:xfrm>
            <a:off x="431800" y="252001"/>
            <a:ext cx="8172450" cy="447542"/>
          </a:xfrm>
        </p:spPr>
        <p:txBody>
          <a:bodyPr/>
          <a:lstStyle>
            <a:lvl1pPr>
              <a:defRPr>
                <a:solidFill>
                  <a:schemeClr val="accent2"/>
                </a:solidFill>
              </a:defRPr>
            </a:lvl1pPr>
          </a:lstStyle>
          <a:p>
            <a:r>
              <a:rPr lang="nl-NL"/>
              <a:t>Klik om titel te bewerken</a:t>
            </a:r>
          </a:p>
        </p:txBody>
      </p:sp>
      <p:sp>
        <p:nvSpPr>
          <p:cNvPr id="15" name="Tijdelijke aanduiding voor tekst 4">
            <a:extLst>
              <a:ext uri="{FF2B5EF4-FFF2-40B4-BE49-F238E27FC236}">
                <a16:creationId xmlns:a16="http://schemas.microsoft.com/office/drawing/2014/main" id="{FF17D0CD-9CAE-3840-811E-9F5449325C2C}"/>
              </a:ext>
            </a:extLst>
          </p:cNvPr>
          <p:cNvSpPr>
            <a:spLocks noGrp="1"/>
          </p:cNvSpPr>
          <p:nvPr>
            <p:ph type="body" sz="quarter" idx="11" hasCustomPrompt="1"/>
          </p:nvPr>
        </p:nvSpPr>
        <p:spPr>
          <a:xfrm>
            <a:off x="431800" y="771550"/>
            <a:ext cx="8172450" cy="360362"/>
          </a:xfrm>
          <a:prstGeom prst="rect">
            <a:avLst/>
          </a:prstGeom>
        </p:spPr>
        <p:txBody>
          <a:bodyPr/>
          <a:lstStyle>
            <a:lvl1pPr>
              <a:defRPr b="0" i="0">
                <a:solidFill>
                  <a:schemeClr val="accent2"/>
                </a:solidFill>
                <a:latin typeface="Calibri" panose="020F0502020204030204" pitchFamily="34" charset="0"/>
                <a:cs typeface="Calibri" panose="020F0502020204030204" pitchFamily="34" charset="0"/>
              </a:defRPr>
            </a:lvl1pPr>
          </a:lstStyle>
          <a:p>
            <a:pPr lvl="0"/>
            <a:r>
              <a:rPr lang="nl-NL"/>
              <a:t>Klik om tekst te bewerken</a:t>
            </a:r>
          </a:p>
        </p:txBody>
      </p:sp>
      <p:sp>
        <p:nvSpPr>
          <p:cNvPr id="9" name="Rectangle 4">
            <a:extLst>
              <a:ext uri="{FF2B5EF4-FFF2-40B4-BE49-F238E27FC236}">
                <a16:creationId xmlns:a16="http://schemas.microsoft.com/office/drawing/2014/main" id="{DFB36B0D-E714-3F4B-9F30-703EB12FBADA}"/>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13" name="Tijdelijke aanduiding voor voettekst 1">
            <a:extLst>
              <a:ext uri="{FF2B5EF4-FFF2-40B4-BE49-F238E27FC236}">
                <a16:creationId xmlns:a16="http://schemas.microsoft.com/office/drawing/2014/main" id="{18440264-22B0-F642-9C5C-2F1F1EECD7A7}"/>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2" name="Tekstvak 1">
            <a:extLst>
              <a:ext uri="{FF2B5EF4-FFF2-40B4-BE49-F238E27FC236}">
                <a16:creationId xmlns:a16="http://schemas.microsoft.com/office/drawing/2014/main" id="{813E3B1D-1F6A-487C-44D0-5EBAB9617BAC}"/>
              </a:ext>
            </a:extLst>
          </p:cNvPr>
          <p:cNvSpPr txBox="1"/>
          <p:nvPr userDrawn="1"/>
        </p:nvSpPr>
        <p:spPr>
          <a:xfrm>
            <a:off x="-2484776" y="-65204"/>
            <a:ext cx="2049647" cy="1292662"/>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Tekstslide</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rtl="0" fontAlgn="base">
              <a:spcBef>
                <a:spcPct val="0"/>
              </a:spcBef>
              <a:spcAft>
                <a:spcPct val="0"/>
              </a:spcAft>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Deze slide is te gebruiken om content naar wens te plaatsen. Denk hierbij aan een tabel, grafiek of tijdlijn.</a:t>
            </a:r>
          </a:p>
        </p:txBody>
      </p:sp>
      <p:cxnSp>
        <p:nvCxnSpPr>
          <p:cNvPr id="3" name="Rechte verbindingslijn 2">
            <a:extLst>
              <a:ext uri="{FF2B5EF4-FFF2-40B4-BE49-F238E27FC236}">
                <a16:creationId xmlns:a16="http://schemas.microsoft.com/office/drawing/2014/main" id="{EBEC9A98-1D76-DAB9-0737-D0F6A007B644}"/>
              </a:ext>
            </a:extLst>
          </p:cNvPr>
          <p:cNvCxnSpPr>
            <a:cxnSpLocks/>
          </p:cNvCxnSpPr>
          <p:nvPr userDrawn="1"/>
        </p:nvCxnSpPr>
        <p:spPr>
          <a:xfrm>
            <a:off x="-396552" y="24130"/>
            <a:ext cx="0" cy="1203328"/>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kstvak 3">
            <a:extLst>
              <a:ext uri="{FF2B5EF4-FFF2-40B4-BE49-F238E27FC236}">
                <a16:creationId xmlns:a16="http://schemas.microsoft.com/office/drawing/2014/main" id="{A2B444C7-4EA7-6D6D-007D-F88D4F30627C}"/>
              </a:ext>
            </a:extLst>
          </p:cNvPr>
          <p:cNvSpPr txBox="1"/>
          <p:nvPr userDrawn="1"/>
        </p:nvSpPr>
        <p:spPr>
          <a:xfrm>
            <a:off x="-3022586" y="1851670"/>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5" name="Tekstvak 4">
            <a:extLst>
              <a:ext uri="{FF2B5EF4-FFF2-40B4-BE49-F238E27FC236}">
                <a16:creationId xmlns:a16="http://schemas.microsoft.com/office/drawing/2014/main" id="{1BAE57B7-0ED8-8FE4-03B9-5C925CCE4D98}"/>
              </a:ext>
            </a:extLst>
          </p:cNvPr>
          <p:cNvSpPr txBox="1"/>
          <p:nvPr userDrawn="1"/>
        </p:nvSpPr>
        <p:spPr>
          <a:xfrm>
            <a:off x="-3028707" y="2800688"/>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6" name="Tekstvak 5">
            <a:extLst>
              <a:ext uri="{FF2B5EF4-FFF2-40B4-BE49-F238E27FC236}">
                <a16:creationId xmlns:a16="http://schemas.microsoft.com/office/drawing/2014/main" id="{087A7CE3-D902-3595-4A5A-DD3552CD4ECE}"/>
              </a:ext>
            </a:extLst>
          </p:cNvPr>
          <p:cNvSpPr txBox="1"/>
          <p:nvPr userDrawn="1"/>
        </p:nvSpPr>
        <p:spPr>
          <a:xfrm>
            <a:off x="-3028707" y="3565040"/>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8" name="Tekstvak 7">
            <a:extLst>
              <a:ext uri="{FF2B5EF4-FFF2-40B4-BE49-F238E27FC236}">
                <a16:creationId xmlns:a16="http://schemas.microsoft.com/office/drawing/2014/main" id="{5B5C9AC5-C1AD-65CD-0058-D4600C90B7C6}"/>
              </a:ext>
            </a:extLst>
          </p:cNvPr>
          <p:cNvSpPr txBox="1"/>
          <p:nvPr userDrawn="1"/>
        </p:nvSpPr>
        <p:spPr>
          <a:xfrm>
            <a:off x="-3028707" y="4329392"/>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17" name="Rechte verbindingslijn 16">
            <a:extLst>
              <a:ext uri="{FF2B5EF4-FFF2-40B4-BE49-F238E27FC236}">
                <a16:creationId xmlns:a16="http://schemas.microsoft.com/office/drawing/2014/main" id="{B8EF710D-BBAC-B316-484B-D44E4746D5F6}"/>
              </a:ext>
            </a:extLst>
          </p:cNvPr>
          <p:cNvCxnSpPr>
            <a:cxnSpLocks/>
          </p:cNvCxnSpPr>
          <p:nvPr userDrawn="1"/>
        </p:nvCxnSpPr>
        <p:spPr>
          <a:xfrm>
            <a:off x="-400722" y="1923678"/>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527564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895850" y="1419622"/>
            <a:ext cx="4043789" cy="2808312"/>
          </a:xfrm>
          <a:prstGeom prst="rect">
            <a:avLst/>
          </a:prstGeom>
        </p:spPr>
        <p:txBody>
          <a:bodyPr/>
          <a:lstStyle>
            <a:lvl1pPr>
              <a:defRPr sz="1400" baseline="0">
                <a:solidFill>
                  <a:schemeClr val="tx2"/>
                </a:solidFill>
                <a:latin typeface="Roboto" panose="02000000000000000000" pitchFamily="2" charset="0"/>
                <a:ea typeface="Roboto" panose="02000000000000000000" pitchFamily="2" charset="0"/>
              </a:defRPr>
            </a:lvl1pPr>
            <a:lvl2pPr>
              <a:defRPr sz="1400" baseline="0">
                <a:solidFill>
                  <a:schemeClr val="tx2"/>
                </a:solidFill>
                <a:latin typeface="Roboto" panose="02000000000000000000" pitchFamily="2" charset="0"/>
                <a:ea typeface="Roboto" panose="02000000000000000000" pitchFamily="2" charset="0"/>
              </a:defRPr>
            </a:lvl2pPr>
            <a:lvl3pPr>
              <a:defRPr sz="1400" baseline="0">
                <a:solidFill>
                  <a:schemeClr val="tx2"/>
                </a:solidFill>
                <a:latin typeface="Roboto" panose="02000000000000000000" pitchFamily="2" charset="0"/>
                <a:ea typeface="Roboto" panose="02000000000000000000" pitchFamily="2" charset="0"/>
              </a:defRPr>
            </a:lvl3pPr>
            <a:lvl4pPr>
              <a:defRPr sz="1400" baseline="0">
                <a:solidFill>
                  <a:schemeClr val="tx2"/>
                </a:solidFill>
                <a:latin typeface="Roboto" panose="02000000000000000000" pitchFamily="2" charset="0"/>
                <a:ea typeface="Roboto" panose="02000000000000000000" pitchFamily="2" charset="0"/>
              </a:defRPr>
            </a:lvl4pPr>
            <a:lvl5pPr>
              <a:defRPr sz="1400" baseline="0">
                <a:solidFill>
                  <a:schemeClr val="tx2"/>
                </a:solidFill>
                <a:latin typeface="Roboto" panose="02000000000000000000" pitchFamily="2" charset="0"/>
                <a:ea typeface="Roboto" panose="02000000000000000000" pitchFamily="2" charset="0"/>
              </a:defRPr>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1" y="1419622"/>
            <a:ext cx="4114799" cy="2808312"/>
          </a:xfrm>
          <a:prstGeom prst="rect">
            <a:avLst/>
          </a:prstGeom>
        </p:spPr>
        <p:txBody>
          <a:bodyPr/>
          <a:lstStyle>
            <a:lvl1pPr marL="0" indent="0">
              <a:buNone/>
              <a:defRPr sz="1400" baseline="0">
                <a:solidFill>
                  <a:schemeClr val="tx2"/>
                </a:solidFill>
                <a:latin typeface="Roboto" panose="02000000000000000000" pitchFamily="2" charset="0"/>
                <a:ea typeface="Roboto" panose="02000000000000000000"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pic>
        <p:nvPicPr>
          <p:cNvPr id="16" name="Afbeelding 15">
            <a:extLst>
              <a:ext uri="{FF2B5EF4-FFF2-40B4-BE49-F238E27FC236}">
                <a16:creationId xmlns:a16="http://schemas.microsoft.com/office/drawing/2014/main" id="{25F65C9E-4407-D342-9753-B18760424A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11" name="Tijdelijke aanduiding voor tekst 4">
            <a:extLst>
              <a:ext uri="{FF2B5EF4-FFF2-40B4-BE49-F238E27FC236}">
                <a16:creationId xmlns:a16="http://schemas.microsoft.com/office/drawing/2014/main" id="{DE4E3D16-F7E3-5E4F-9B2E-FF6703AE8737}"/>
              </a:ext>
            </a:extLst>
          </p:cNvPr>
          <p:cNvSpPr>
            <a:spLocks noGrp="1"/>
          </p:cNvSpPr>
          <p:nvPr>
            <p:ph type="body" sz="quarter" idx="11" hasCustomPrompt="1"/>
          </p:nvPr>
        </p:nvSpPr>
        <p:spPr>
          <a:xfrm>
            <a:off x="431800" y="771550"/>
            <a:ext cx="8172450" cy="360362"/>
          </a:xfrm>
          <a:prstGeom prst="rect">
            <a:avLst/>
          </a:prstGeom>
        </p:spPr>
        <p:txBody>
          <a:bodyPr/>
          <a:lstStyle>
            <a:lvl1pPr>
              <a:defRPr b="0" i="0">
                <a:solidFill>
                  <a:schemeClr val="accent2"/>
                </a:solidFill>
                <a:latin typeface="Calibri" panose="020F0502020204030204" pitchFamily="34" charset="0"/>
                <a:cs typeface="Calibri" panose="020F0502020204030204" pitchFamily="34" charset="0"/>
              </a:defRPr>
            </a:lvl1pPr>
          </a:lstStyle>
          <a:p>
            <a:pPr lvl="0"/>
            <a:r>
              <a:rPr lang="nl-NL"/>
              <a:t>Klik om tekst te bewerken</a:t>
            </a:r>
          </a:p>
        </p:txBody>
      </p:sp>
      <p:sp>
        <p:nvSpPr>
          <p:cNvPr id="12" name="Titel 1">
            <a:extLst>
              <a:ext uri="{FF2B5EF4-FFF2-40B4-BE49-F238E27FC236}">
                <a16:creationId xmlns:a16="http://schemas.microsoft.com/office/drawing/2014/main" id="{87179C0F-3F3F-DB4F-80BA-5D20C285E905}"/>
              </a:ext>
            </a:extLst>
          </p:cNvPr>
          <p:cNvSpPr>
            <a:spLocks noGrp="1"/>
          </p:cNvSpPr>
          <p:nvPr>
            <p:ph type="title" hasCustomPrompt="1"/>
          </p:nvPr>
        </p:nvSpPr>
        <p:spPr>
          <a:xfrm>
            <a:off x="431800" y="252001"/>
            <a:ext cx="8172450" cy="447542"/>
          </a:xfrm>
        </p:spPr>
        <p:txBody>
          <a:bodyPr/>
          <a:lstStyle>
            <a:lvl1pPr>
              <a:defRPr>
                <a:solidFill>
                  <a:schemeClr val="accent2"/>
                </a:solidFill>
              </a:defRPr>
            </a:lvl1pPr>
          </a:lstStyle>
          <a:p>
            <a:r>
              <a:rPr lang="nl-NL"/>
              <a:t>Klik om titel te bewerken</a:t>
            </a:r>
          </a:p>
        </p:txBody>
      </p:sp>
      <p:sp>
        <p:nvSpPr>
          <p:cNvPr id="9" name="Rectangle 4">
            <a:extLst>
              <a:ext uri="{FF2B5EF4-FFF2-40B4-BE49-F238E27FC236}">
                <a16:creationId xmlns:a16="http://schemas.microsoft.com/office/drawing/2014/main" id="{794D0E26-DA86-4A4C-998E-453AC70B971A}"/>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14" name="Tijdelijke aanduiding voor voettekst 1">
            <a:extLst>
              <a:ext uri="{FF2B5EF4-FFF2-40B4-BE49-F238E27FC236}">
                <a16:creationId xmlns:a16="http://schemas.microsoft.com/office/drawing/2014/main" id="{DF5AC533-08E5-F24C-A3E8-A1550F2F94D2}"/>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2" name="Tekstvak 1">
            <a:extLst>
              <a:ext uri="{FF2B5EF4-FFF2-40B4-BE49-F238E27FC236}">
                <a16:creationId xmlns:a16="http://schemas.microsoft.com/office/drawing/2014/main" id="{0E284FF4-5FD7-83F4-D634-43903F647EFC}"/>
              </a:ext>
            </a:extLst>
          </p:cNvPr>
          <p:cNvSpPr txBox="1"/>
          <p:nvPr userDrawn="1"/>
        </p:nvSpPr>
        <p:spPr>
          <a:xfrm>
            <a:off x="-2484776" y="-65204"/>
            <a:ext cx="2049647" cy="1384995"/>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 2 kolommen tekstslide</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rtl="0" fontAlgn="base">
              <a:spcBef>
                <a:spcPct val="0"/>
              </a:spcBef>
              <a:spcAft>
                <a:spcPct val="0"/>
              </a:spcAft>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twee tekstkolommen mee te vullen.</a:t>
            </a:r>
          </a:p>
        </p:txBody>
      </p:sp>
      <p:cxnSp>
        <p:nvCxnSpPr>
          <p:cNvPr id="5" name="Rechte verbindingslijn 4">
            <a:extLst>
              <a:ext uri="{FF2B5EF4-FFF2-40B4-BE49-F238E27FC236}">
                <a16:creationId xmlns:a16="http://schemas.microsoft.com/office/drawing/2014/main" id="{894A4F9D-5ED9-BDEB-15D2-14358D195AED}"/>
              </a:ext>
            </a:extLst>
          </p:cNvPr>
          <p:cNvCxnSpPr>
            <a:cxnSpLocks/>
          </p:cNvCxnSpPr>
          <p:nvPr userDrawn="1"/>
        </p:nvCxnSpPr>
        <p:spPr>
          <a:xfrm>
            <a:off x="-396552" y="24130"/>
            <a:ext cx="0" cy="1203328"/>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kstvak 5">
            <a:extLst>
              <a:ext uri="{FF2B5EF4-FFF2-40B4-BE49-F238E27FC236}">
                <a16:creationId xmlns:a16="http://schemas.microsoft.com/office/drawing/2014/main" id="{3C324D03-8299-C4D4-A341-2518089044B4}"/>
              </a:ext>
            </a:extLst>
          </p:cNvPr>
          <p:cNvSpPr txBox="1"/>
          <p:nvPr userDrawn="1"/>
        </p:nvSpPr>
        <p:spPr>
          <a:xfrm>
            <a:off x="-3022586" y="1851670"/>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7" name="Tekstvak 6">
            <a:extLst>
              <a:ext uri="{FF2B5EF4-FFF2-40B4-BE49-F238E27FC236}">
                <a16:creationId xmlns:a16="http://schemas.microsoft.com/office/drawing/2014/main" id="{378E22B7-42FA-A30E-B639-EC4B59AF642E}"/>
              </a:ext>
            </a:extLst>
          </p:cNvPr>
          <p:cNvSpPr txBox="1"/>
          <p:nvPr userDrawn="1"/>
        </p:nvSpPr>
        <p:spPr>
          <a:xfrm>
            <a:off x="-3028707" y="2800688"/>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8" name="Tekstvak 7">
            <a:extLst>
              <a:ext uri="{FF2B5EF4-FFF2-40B4-BE49-F238E27FC236}">
                <a16:creationId xmlns:a16="http://schemas.microsoft.com/office/drawing/2014/main" id="{79D0F4C9-8E46-ED84-DB67-5D17DD7BEBB0}"/>
              </a:ext>
            </a:extLst>
          </p:cNvPr>
          <p:cNvSpPr txBox="1"/>
          <p:nvPr userDrawn="1"/>
        </p:nvSpPr>
        <p:spPr>
          <a:xfrm>
            <a:off x="-3028707" y="3565040"/>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22" name="Tekstvak 21">
            <a:extLst>
              <a:ext uri="{FF2B5EF4-FFF2-40B4-BE49-F238E27FC236}">
                <a16:creationId xmlns:a16="http://schemas.microsoft.com/office/drawing/2014/main" id="{9DA49178-6099-484B-CA22-1FF3CB22C617}"/>
              </a:ext>
            </a:extLst>
          </p:cNvPr>
          <p:cNvSpPr txBox="1"/>
          <p:nvPr userDrawn="1"/>
        </p:nvSpPr>
        <p:spPr>
          <a:xfrm>
            <a:off x="-3028707" y="4329392"/>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23" name="Rechte verbindingslijn 22">
            <a:extLst>
              <a:ext uri="{FF2B5EF4-FFF2-40B4-BE49-F238E27FC236}">
                <a16:creationId xmlns:a16="http://schemas.microsoft.com/office/drawing/2014/main" id="{BFDDDB97-7BA9-7898-F6D2-430A637E7CD0}"/>
              </a:ext>
            </a:extLst>
          </p:cNvPr>
          <p:cNvCxnSpPr>
            <a:cxnSpLocks/>
          </p:cNvCxnSpPr>
          <p:nvPr userDrawn="1"/>
        </p:nvCxnSpPr>
        <p:spPr>
          <a:xfrm>
            <a:off x="-400722" y="1923678"/>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659418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en afbeelding">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4788029" y="0"/>
            <a:ext cx="4355971" cy="5143499"/>
          </a:xfrm>
          <a:prstGeom prst="rect">
            <a:avLst/>
          </a:prstGeom>
        </p:spPr>
        <p:txBody>
          <a:bodyPr lIns="0" rIns="0"/>
          <a:lstStyle>
            <a:lvl1pPr>
              <a:defRPr sz="1800">
                <a:solidFill>
                  <a:schemeClr val="tx2"/>
                </a:solidFill>
              </a:defRPr>
            </a:lvl1pPr>
          </a:lstStyle>
          <a:p>
            <a:r>
              <a:rPr lang="nl-NL"/>
              <a:t>Klik op het pictogram als u een afbeelding wilt toevoegen</a:t>
            </a:r>
          </a:p>
        </p:txBody>
      </p:sp>
      <p:pic>
        <p:nvPicPr>
          <p:cNvPr id="16" name="Afbeelding 15">
            <a:extLst>
              <a:ext uri="{FF2B5EF4-FFF2-40B4-BE49-F238E27FC236}">
                <a16:creationId xmlns:a16="http://schemas.microsoft.com/office/drawing/2014/main" id="{CC8659E6-38E0-314E-9B96-FD2C6023285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18" name="Tijdelijke aanduiding voor tekst 3">
            <a:extLst>
              <a:ext uri="{FF2B5EF4-FFF2-40B4-BE49-F238E27FC236}">
                <a16:creationId xmlns:a16="http://schemas.microsoft.com/office/drawing/2014/main" id="{AA949E77-1794-CA47-83FA-8A6ED74D42FB}"/>
              </a:ext>
            </a:extLst>
          </p:cNvPr>
          <p:cNvSpPr>
            <a:spLocks noGrp="1"/>
          </p:cNvSpPr>
          <p:nvPr>
            <p:ph type="body" sz="half" idx="2"/>
          </p:nvPr>
        </p:nvSpPr>
        <p:spPr>
          <a:xfrm>
            <a:off x="457201" y="1419622"/>
            <a:ext cx="4114799" cy="2196703"/>
          </a:xfrm>
          <a:prstGeom prst="rect">
            <a:avLst/>
          </a:prstGeom>
        </p:spPr>
        <p:txBody>
          <a:bodyPr/>
          <a:lstStyle>
            <a:lvl1pPr marL="0" indent="0">
              <a:buNone/>
              <a:defRPr sz="1400" baseline="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12" name="Titel 1">
            <a:extLst>
              <a:ext uri="{FF2B5EF4-FFF2-40B4-BE49-F238E27FC236}">
                <a16:creationId xmlns:a16="http://schemas.microsoft.com/office/drawing/2014/main" id="{8DA88995-6CC5-1D4B-8C0F-C3AF17EEA3AE}"/>
              </a:ext>
            </a:extLst>
          </p:cNvPr>
          <p:cNvSpPr>
            <a:spLocks noGrp="1"/>
          </p:cNvSpPr>
          <p:nvPr>
            <p:ph type="title" hasCustomPrompt="1"/>
          </p:nvPr>
        </p:nvSpPr>
        <p:spPr>
          <a:xfrm>
            <a:off x="431800" y="252001"/>
            <a:ext cx="4212207" cy="861092"/>
          </a:xfrm>
        </p:spPr>
        <p:txBody>
          <a:bodyPr/>
          <a:lstStyle>
            <a:lvl1pPr>
              <a:defRPr>
                <a:solidFill>
                  <a:schemeClr val="accent2"/>
                </a:solidFill>
              </a:defRPr>
            </a:lvl1pPr>
          </a:lstStyle>
          <a:p>
            <a:r>
              <a:rPr lang="nl-NL"/>
              <a:t>Klik om titel te bewerken</a:t>
            </a:r>
          </a:p>
        </p:txBody>
      </p:sp>
      <p:sp>
        <p:nvSpPr>
          <p:cNvPr id="9" name="Rectangle 4">
            <a:extLst>
              <a:ext uri="{FF2B5EF4-FFF2-40B4-BE49-F238E27FC236}">
                <a16:creationId xmlns:a16="http://schemas.microsoft.com/office/drawing/2014/main" id="{D7565921-9540-E342-90B2-4F167090DF2E}"/>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10" name="Tijdelijke aanduiding voor voettekst 1">
            <a:extLst>
              <a:ext uri="{FF2B5EF4-FFF2-40B4-BE49-F238E27FC236}">
                <a16:creationId xmlns:a16="http://schemas.microsoft.com/office/drawing/2014/main" id="{385CEF66-4341-3A47-8B36-BFA85D682A9B}"/>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2" name="Tekstvak 1">
            <a:extLst>
              <a:ext uri="{FF2B5EF4-FFF2-40B4-BE49-F238E27FC236}">
                <a16:creationId xmlns:a16="http://schemas.microsoft.com/office/drawing/2014/main" id="{D2EA058E-26BC-5B88-7E2B-74977547F484}"/>
              </a:ext>
            </a:extLst>
          </p:cNvPr>
          <p:cNvSpPr txBox="1"/>
          <p:nvPr userDrawn="1"/>
        </p:nvSpPr>
        <p:spPr>
          <a:xfrm>
            <a:off x="-2772812" y="-65204"/>
            <a:ext cx="2337684" cy="1569660"/>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 Tekst en </a:t>
            </a:r>
          </a:p>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afbeelding slide</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rtl="0" fontAlgn="base">
              <a:spcBef>
                <a:spcPct val="0"/>
              </a:spcBef>
              <a:spcAft>
                <a:spcPct val="0"/>
              </a:spcAft>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tekst te presenteren i.c.m. afbeelding. Sleep eenvoudig een afbeelding in het rechter kader.</a:t>
            </a:r>
          </a:p>
        </p:txBody>
      </p:sp>
      <p:cxnSp>
        <p:nvCxnSpPr>
          <p:cNvPr id="3" name="Rechte verbindingslijn 2">
            <a:extLst>
              <a:ext uri="{FF2B5EF4-FFF2-40B4-BE49-F238E27FC236}">
                <a16:creationId xmlns:a16="http://schemas.microsoft.com/office/drawing/2014/main" id="{B45589EE-F071-BBCB-842D-1E9D071C2924}"/>
              </a:ext>
            </a:extLst>
          </p:cNvPr>
          <p:cNvCxnSpPr>
            <a:cxnSpLocks/>
          </p:cNvCxnSpPr>
          <p:nvPr userDrawn="1"/>
        </p:nvCxnSpPr>
        <p:spPr>
          <a:xfrm>
            <a:off x="-396552" y="24130"/>
            <a:ext cx="0" cy="1480326"/>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kstvak 3">
            <a:extLst>
              <a:ext uri="{FF2B5EF4-FFF2-40B4-BE49-F238E27FC236}">
                <a16:creationId xmlns:a16="http://schemas.microsoft.com/office/drawing/2014/main" id="{BBA6CF4F-5EB8-E8B9-5D13-7962FC9B9377}"/>
              </a:ext>
            </a:extLst>
          </p:cNvPr>
          <p:cNvSpPr txBox="1"/>
          <p:nvPr userDrawn="1"/>
        </p:nvSpPr>
        <p:spPr>
          <a:xfrm>
            <a:off x="-3022586" y="1851670"/>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5" name="Tekstvak 4">
            <a:extLst>
              <a:ext uri="{FF2B5EF4-FFF2-40B4-BE49-F238E27FC236}">
                <a16:creationId xmlns:a16="http://schemas.microsoft.com/office/drawing/2014/main" id="{436CC201-B336-F814-1919-8069D8CD4586}"/>
              </a:ext>
            </a:extLst>
          </p:cNvPr>
          <p:cNvSpPr txBox="1"/>
          <p:nvPr userDrawn="1"/>
        </p:nvSpPr>
        <p:spPr>
          <a:xfrm>
            <a:off x="-3028707" y="2800688"/>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6" name="Tekstvak 5">
            <a:extLst>
              <a:ext uri="{FF2B5EF4-FFF2-40B4-BE49-F238E27FC236}">
                <a16:creationId xmlns:a16="http://schemas.microsoft.com/office/drawing/2014/main" id="{E8032AD6-E42B-6209-A048-5087F358B1A6}"/>
              </a:ext>
            </a:extLst>
          </p:cNvPr>
          <p:cNvSpPr txBox="1"/>
          <p:nvPr userDrawn="1"/>
        </p:nvSpPr>
        <p:spPr>
          <a:xfrm>
            <a:off x="-3028707" y="3565040"/>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8" name="Tekstvak 7">
            <a:extLst>
              <a:ext uri="{FF2B5EF4-FFF2-40B4-BE49-F238E27FC236}">
                <a16:creationId xmlns:a16="http://schemas.microsoft.com/office/drawing/2014/main" id="{8457072D-FE52-F308-F83B-62418D6E349C}"/>
              </a:ext>
            </a:extLst>
          </p:cNvPr>
          <p:cNvSpPr txBox="1"/>
          <p:nvPr userDrawn="1"/>
        </p:nvSpPr>
        <p:spPr>
          <a:xfrm>
            <a:off x="-3028707" y="4329392"/>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23" name="Rechte verbindingslijn 22">
            <a:extLst>
              <a:ext uri="{FF2B5EF4-FFF2-40B4-BE49-F238E27FC236}">
                <a16:creationId xmlns:a16="http://schemas.microsoft.com/office/drawing/2014/main" id="{057F4ADF-BC85-AAC9-B8C9-A70CF8251C8D}"/>
              </a:ext>
            </a:extLst>
          </p:cNvPr>
          <p:cNvCxnSpPr>
            <a:cxnSpLocks/>
          </p:cNvCxnSpPr>
          <p:nvPr userDrawn="1"/>
        </p:nvCxnSpPr>
        <p:spPr>
          <a:xfrm>
            <a:off x="-400722" y="1923678"/>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48266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6ED6C06E-7E5D-9B41-9705-4A2A92E784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6" y="4439840"/>
            <a:ext cx="623223" cy="480318"/>
          </a:xfrm>
          <a:prstGeom prst="rect">
            <a:avLst/>
          </a:prstGeom>
        </p:spPr>
      </p:pic>
      <p:sp>
        <p:nvSpPr>
          <p:cNvPr id="9" name="Rectangle 4">
            <a:extLst>
              <a:ext uri="{FF2B5EF4-FFF2-40B4-BE49-F238E27FC236}">
                <a16:creationId xmlns:a16="http://schemas.microsoft.com/office/drawing/2014/main" id="{1F0F8E36-ECF3-D047-92E6-1E88C96F3BA4}"/>
              </a:ext>
            </a:extLst>
          </p:cNvPr>
          <p:cNvSpPr>
            <a:spLocks noGrp="1" noChangeArrowheads="1"/>
          </p:cNvSpPr>
          <p:nvPr>
            <p:ph type="sldNum" sz="quarter" idx="4"/>
          </p:nvPr>
        </p:nvSpPr>
        <p:spPr bwMode="auto">
          <a:xfrm>
            <a:off x="431800" y="4679999"/>
            <a:ext cx="539800" cy="149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0" baseline="0" smtClean="0">
                <a:solidFill>
                  <a:schemeClr val="accent1"/>
                </a:solidFill>
                <a:latin typeface="Roboto" panose="02000000000000000000" pitchFamily="2" charset="0"/>
                <a:ea typeface="Roboto" panose="02000000000000000000" pitchFamily="2" charset="0"/>
              </a:defRPr>
            </a:lvl1pPr>
          </a:lstStyle>
          <a:p>
            <a:pPr>
              <a:defRPr/>
            </a:pPr>
            <a:fld id="{AA7728FA-5619-428B-8A42-3F90CEE721D2}" type="slidenum">
              <a:rPr lang="nl-NL" smtClean="0"/>
              <a:pPr>
                <a:defRPr/>
              </a:pPr>
              <a:t>‹nr.›</a:t>
            </a:fld>
            <a:endParaRPr lang="nl-NL"/>
          </a:p>
        </p:txBody>
      </p:sp>
      <p:sp>
        <p:nvSpPr>
          <p:cNvPr id="15" name="Tijdelijke aanduiding voor voettekst 1">
            <a:extLst>
              <a:ext uri="{FF2B5EF4-FFF2-40B4-BE49-F238E27FC236}">
                <a16:creationId xmlns:a16="http://schemas.microsoft.com/office/drawing/2014/main" id="{C21D9BE7-A2EF-5842-97FC-0508BC0B5455}"/>
              </a:ext>
            </a:extLst>
          </p:cNvPr>
          <p:cNvSpPr>
            <a:spLocks noGrp="1"/>
          </p:cNvSpPr>
          <p:nvPr>
            <p:ph type="ftr" sz="quarter" idx="3"/>
          </p:nvPr>
        </p:nvSpPr>
        <p:spPr>
          <a:xfrm>
            <a:off x="971600" y="4679999"/>
            <a:ext cx="3086100" cy="149382"/>
          </a:xfrm>
          <a:prstGeom prst="rect">
            <a:avLst/>
          </a:prstGeom>
        </p:spPr>
        <p:txBody>
          <a:bodyPr vert="horz" lIns="91440" tIns="45720" rIns="91440" bIns="45720" rtlCol="0" anchor="ctr"/>
          <a:lstStyle>
            <a:lvl1pPr algn="l">
              <a:defRPr sz="1000">
                <a:solidFill>
                  <a:schemeClr val="accent1"/>
                </a:solidFill>
                <a:latin typeface="Roboto" panose="02000000000000000000" pitchFamily="2" charset="0"/>
                <a:ea typeface="Roboto" panose="02000000000000000000" pitchFamily="2" charset="0"/>
              </a:defRPr>
            </a:lvl1pPr>
          </a:lstStyle>
          <a:p>
            <a:endParaRPr lang="nl-NL"/>
          </a:p>
        </p:txBody>
      </p:sp>
      <p:sp>
        <p:nvSpPr>
          <p:cNvPr id="2" name="Tekstvak 1">
            <a:extLst>
              <a:ext uri="{FF2B5EF4-FFF2-40B4-BE49-F238E27FC236}">
                <a16:creationId xmlns:a16="http://schemas.microsoft.com/office/drawing/2014/main" id="{EFDE9525-11F2-0F7A-B45A-4F4A14D81A85}"/>
              </a:ext>
            </a:extLst>
          </p:cNvPr>
          <p:cNvSpPr txBox="1"/>
          <p:nvPr userDrawn="1"/>
        </p:nvSpPr>
        <p:spPr>
          <a:xfrm>
            <a:off x="-2772812" y="432187"/>
            <a:ext cx="2337684" cy="1107996"/>
          </a:xfrm>
          <a:prstGeom prst="rect">
            <a:avLst/>
          </a:prstGeom>
        </p:spPr>
        <p:txBody>
          <a:bodyPr wrap="square" rtlCol="0">
            <a:spAutoFit/>
          </a:bodyPr>
          <a:lstStyle/>
          <a:p>
            <a:pPr marL="0" indent="0" algn="r">
              <a:buFont typeface="Arial" panose="020B0604020202020204" pitchFamily="34" charset="0"/>
              <a:buNone/>
            </a:pPr>
            <a:r>
              <a:rPr lang="nl-NL" sz="1800" b="1" i="0" kern="0">
                <a:solidFill>
                  <a:schemeClr val="accent1"/>
                </a:solidFill>
                <a:latin typeface="Calibri" panose="020F0502020204030204" pitchFamily="34" charset="0"/>
                <a:cs typeface="Calibri" panose="020F0502020204030204" pitchFamily="34" charset="0"/>
              </a:rPr>
              <a:t> Lege slide</a:t>
            </a:r>
          </a:p>
          <a:p>
            <a:pPr marL="0" indent="0" algn="r">
              <a:buFont typeface="Arial" panose="020B0604020202020204" pitchFamily="34" charset="0"/>
              <a:buNone/>
            </a:pPr>
            <a:endParaRPr lang="nl-NL" sz="1200" b="0" i="0" kern="0">
              <a:solidFill>
                <a:schemeClr val="tx2">
                  <a:lumMod val="90000"/>
                  <a:lumOff val="10000"/>
                </a:schemeClr>
              </a:solidFill>
              <a:latin typeface="Roboto" panose="02000000000000000000" pitchFamily="2" charset="0"/>
            </a:endParaRPr>
          </a:p>
          <a:p>
            <a:pPr marL="0" indent="0" algn="r">
              <a:buFont typeface="Arial" panose="020B0604020202020204" pitchFamily="34" charset="0"/>
              <a:buNone/>
            </a:pPr>
            <a:r>
              <a:rPr lang="nl-NL" sz="1200" b="0" i="0" kern="0">
                <a:solidFill>
                  <a:schemeClr val="tx2">
                    <a:lumMod val="90000"/>
                    <a:lumOff val="10000"/>
                  </a:schemeClr>
                </a:solidFill>
                <a:latin typeface="Roboto" panose="02000000000000000000" pitchFamily="2" charset="0"/>
                <a:ea typeface="+mn-ea"/>
                <a:cs typeface="+mn-cs"/>
              </a:rPr>
              <a:t>Gebruik deze slide om zelf content naar wens toe te voegen</a:t>
            </a:r>
          </a:p>
        </p:txBody>
      </p:sp>
      <p:cxnSp>
        <p:nvCxnSpPr>
          <p:cNvPr id="3" name="Rechte verbindingslijn 2">
            <a:extLst>
              <a:ext uri="{FF2B5EF4-FFF2-40B4-BE49-F238E27FC236}">
                <a16:creationId xmlns:a16="http://schemas.microsoft.com/office/drawing/2014/main" id="{1A25C19D-A50A-2EDA-16A2-AC792EF9BC1B}"/>
              </a:ext>
            </a:extLst>
          </p:cNvPr>
          <p:cNvCxnSpPr>
            <a:cxnSpLocks/>
          </p:cNvCxnSpPr>
          <p:nvPr userDrawn="1"/>
        </p:nvCxnSpPr>
        <p:spPr>
          <a:xfrm>
            <a:off x="-396552" y="521521"/>
            <a:ext cx="0" cy="1018662"/>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kstvak 3">
            <a:extLst>
              <a:ext uri="{FF2B5EF4-FFF2-40B4-BE49-F238E27FC236}">
                <a16:creationId xmlns:a16="http://schemas.microsoft.com/office/drawing/2014/main" id="{9DB22907-4197-239C-1F0A-C1DBD809B38F}"/>
              </a:ext>
            </a:extLst>
          </p:cNvPr>
          <p:cNvSpPr txBox="1"/>
          <p:nvPr userDrawn="1"/>
        </p:nvSpPr>
        <p:spPr>
          <a:xfrm>
            <a:off x="-3022586" y="1851670"/>
            <a:ext cx="2562263" cy="892552"/>
          </a:xfrm>
          <a:prstGeom prst="rect">
            <a:avLst/>
          </a:prstGeom>
        </p:spPr>
        <p:txBody>
          <a:bodyPr wrap="square" rtlCol="0">
            <a:spAutoFit/>
          </a:bodyPr>
          <a:lstStyle/>
          <a:p>
            <a:pPr algn="r"/>
            <a:r>
              <a:rPr lang="nl-NL" sz="2800" b="1" i="0">
                <a:solidFill>
                  <a:schemeClr val="accent2"/>
                </a:solidFill>
                <a:latin typeface="Calibri" panose="020F0502020204030204" pitchFamily="34" charset="0"/>
                <a:cs typeface="Calibri" panose="020F0502020204030204" pitchFamily="34" charset="0"/>
              </a:rPr>
              <a:t>Styling van titel</a:t>
            </a:r>
          </a:p>
          <a:p>
            <a:pPr algn="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28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10" name="Tekstvak 9">
            <a:extLst>
              <a:ext uri="{FF2B5EF4-FFF2-40B4-BE49-F238E27FC236}">
                <a16:creationId xmlns:a16="http://schemas.microsoft.com/office/drawing/2014/main" id="{F19AD500-A7AD-12D2-70A2-05B61E8BCF73}"/>
              </a:ext>
            </a:extLst>
          </p:cNvPr>
          <p:cNvSpPr txBox="1"/>
          <p:nvPr userDrawn="1"/>
        </p:nvSpPr>
        <p:spPr>
          <a:xfrm>
            <a:off x="-3028707" y="2800688"/>
            <a:ext cx="2562263" cy="707886"/>
          </a:xfrm>
          <a:prstGeom prst="rect">
            <a:avLst/>
          </a:prstGeom>
        </p:spPr>
        <p:txBody>
          <a:bodyPr wrap="square" rtlCol="0">
            <a:spAutoFit/>
          </a:bodyPr>
          <a:lstStyle/>
          <a:p>
            <a:pPr algn="r"/>
            <a:r>
              <a:rPr lang="nl-NL" sz="1600" b="0" i="0">
                <a:solidFill>
                  <a:schemeClr val="accent2"/>
                </a:solidFill>
                <a:latin typeface="Calibri" panose="020F0502020204030204" pitchFamily="34" charset="0"/>
                <a:cs typeface="Calibri" panose="020F0502020204030204" pitchFamily="34" charset="0"/>
              </a:rPr>
              <a:t>Styling van 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regular</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Emerald</a:t>
            </a:r>
          </a:p>
        </p:txBody>
      </p:sp>
      <p:sp>
        <p:nvSpPr>
          <p:cNvPr id="17" name="Tekstvak 16">
            <a:extLst>
              <a:ext uri="{FF2B5EF4-FFF2-40B4-BE49-F238E27FC236}">
                <a16:creationId xmlns:a16="http://schemas.microsoft.com/office/drawing/2014/main" id="{207F2F3F-7ED9-55A9-E4B0-D7604D6B4178}"/>
              </a:ext>
            </a:extLst>
          </p:cNvPr>
          <p:cNvSpPr txBox="1"/>
          <p:nvPr userDrawn="1"/>
        </p:nvSpPr>
        <p:spPr>
          <a:xfrm>
            <a:off x="-3028707" y="3565040"/>
            <a:ext cx="2562263" cy="707886"/>
          </a:xfrm>
          <a:prstGeom prst="rect">
            <a:avLst/>
          </a:prstGeom>
        </p:spPr>
        <p:txBody>
          <a:bodyPr wrap="square" rtlCol="0">
            <a:spAutoFit/>
          </a:bodyPr>
          <a:lstStyle/>
          <a:p>
            <a:pPr algn="r"/>
            <a:r>
              <a:rPr lang="nl-NL" sz="1600" b="1" i="0">
                <a:solidFill>
                  <a:schemeClr val="accent1"/>
                </a:solidFill>
                <a:latin typeface="Calibri" panose="020F0502020204030204" pitchFamily="34" charset="0"/>
                <a:cs typeface="Calibri" panose="020F0502020204030204" pitchFamily="34" charset="0"/>
              </a:rPr>
              <a:t>Styling van tussenkop</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Calibri</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16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Petrol</a:t>
            </a:r>
            <a:endParaRPr lang="nl-NL" sz="1200" b="0" i="0" kern="0">
              <a:solidFill>
                <a:schemeClr val="tx2">
                  <a:lumMod val="90000"/>
                  <a:lumOff val="10000"/>
                </a:schemeClr>
              </a:solidFill>
              <a:latin typeface="Roboto" panose="02000000000000000000" pitchFamily="2" charset="0"/>
              <a:ea typeface="+mn-ea"/>
              <a:cs typeface="+mn-cs"/>
            </a:endParaRPr>
          </a:p>
        </p:txBody>
      </p:sp>
      <p:sp>
        <p:nvSpPr>
          <p:cNvPr id="18" name="Tekstvak 17">
            <a:extLst>
              <a:ext uri="{FF2B5EF4-FFF2-40B4-BE49-F238E27FC236}">
                <a16:creationId xmlns:a16="http://schemas.microsoft.com/office/drawing/2014/main" id="{34B00DA1-CCCF-B4A1-1BB4-B0179922BA94}"/>
              </a:ext>
            </a:extLst>
          </p:cNvPr>
          <p:cNvSpPr txBox="1"/>
          <p:nvPr userDrawn="1"/>
        </p:nvSpPr>
        <p:spPr>
          <a:xfrm>
            <a:off x="-3028707" y="4329392"/>
            <a:ext cx="2562263" cy="677108"/>
          </a:xfrm>
          <a:prstGeom prst="rect">
            <a:avLst/>
          </a:prstGeom>
        </p:spPr>
        <p:txBody>
          <a:bodyPr wrap="square" rtlCol="0">
            <a:spAutoFit/>
          </a:bodyPr>
          <a:lstStyle/>
          <a:p>
            <a:pPr algn="r"/>
            <a:r>
              <a:rPr lang="nl-NL" sz="1400" b="0" i="0">
                <a:solidFill>
                  <a:schemeClr val="tx2"/>
                </a:solidFill>
                <a:latin typeface="Roboto" panose="02000000000000000000" pitchFamily="2" charset="0"/>
                <a:ea typeface="Roboto" panose="02000000000000000000" pitchFamily="2" charset="0"/>
                <a:cs typeface="Calibri" panose="020F0502020204030204" pitchFamily="34" charset="0"/>
              </a:rPr>
              <a:t>Styling van tekst</a:t>
            </a:r>
          </a:p>
          <a:p>
            <a:pPr algn="r" rtl="0" fontAlgn="base">
              <a:spcBef>
                <a:spcPct val="0"/>
              </a:spcBef>
              <a:spcAft>
                <a:spcPct val="0"/>
              </a:spcAft>
            </a:pPr>
            <a:r>
              <a:rPr lang="nl-NL" sz="1200" b="0" i="0" kern="0" err="1">
                <a:solidFill>
                  <a:schemeClr val="tx2">
                    <a:lumMod val="90000"/>
                    <a:lumOff val="10000"/>
                  </a:schemeClr>
                </a:solidFill>
                <a:latin typeface="Roboto" panose="02000000000000000000" pitchFamily="2" charset="0"/>
                <a:ea typeface="+mn-ea"/>
                <a:cs typeface="+mn-cs"/>
              </a:rPr>
              <a:t>roboto</a:t>
            </a:r>
            <a:r>
              <a:rPr lang="nl-NL" sz="1200" b="0" i="0" kern="0">
                <a:solidFill>
                  <a:schemeClr val="tx2">
                    <a:lumMod val="90000"/>
                    <a:lumOff val="10000"/>
                  </a:schemeClr>
                </a:solidFill>
                <a:latin typeface="Roboto" panose="02000000000000000000" pitchFamily="2" charset="0"/>
                <a:ea typeface="+mn-ea"/>
                <a:cs typeface="+mn-cs"/>
              </a:rPr>
              <a:t> – </a:t>
            </a:r>
            <a:r>
              <a:rPr lang="nl-NL" sz="1200" b="0" i="0" kern="0" err="1">
                <a:solidFill>
                  <a:schemeClr val="tx2">
                    <a:lumMod val="90000"/>
                    <a:lumOff val="10000"/>
                  </a:schemeClr>
                </a:solidFill>
                <a:latin typeface="Roboto" panose="02000000000000000000" pitchFamily="2" charset="0"/>
                <a:ea typeface="+mn-ea"/>
                <a:cs typeface="+mn-cs"/>
              </a:rPr>
              <a:t>bold</a:t>
            </a:r>
            <a:r>
              <a:rPr lang="nl-NL" sz="1200" b="0" i="0" kern="0">
                <a:solidFill>
                  <a:schemeClr val="tx2">
                    <a:lumMod val="90000"/>
                    <a:lumOff val="10000"/>
                  </a:schemeClr>
                </a:solidFill>
                <a:latin typeface="Roboto" panose="02000000000000000000" pitchFamily="2" charset="0"/>
                <a:ea typeface="+mn-ea"/>
                <a:cs typeface="+mn-cs"/>
              </a:rPr>
              <a:t> – 14 </a:t>
            </a:r>
            <a:r>
              <a:rPr lang="nl-NL" sz="1200" b="0" i="0" kern="0" err="1">
                <a:solidFill>
                  <a:schemeClr val="tx2">
                    <a:lumMod val="90000"/>
                    <a:lumOff val="10000"/>
                  </a:schemeClr>
                </a:solidFill>
                <a:latin typeface="Roboto" panose="02000000000000000000" pitchFamily="2" charset="0"/>
                <a:ea typeface="+mn-ea"/>
                <a:cs typeface="+mn-cs"/>
              </a:rPr>
              <a:t>pt</a:t>
            </a:r>
            <a:r>
              <a:rPr lang="nl-NL" sz="1200" b="0" i="0" kern="0">
                <a:solidFill>
                  <a:schemeClr val="tx2">
                    <a:lumMod val="90000"/>
                    <a:lumOff val="10000"/>
                  </a:schemeClr>
                </a:solidFill>
                <a:latin typeface="Roboto" panose="02000000000000000000" pitchFamily="2" charset="0"/>
                <a:ea typeface="+mn-ea"/>
                <a:cs typeface="+mn-cs"/>
              </a:rPr>
              <a:t> </a:t>
            </a:r>
          </a:p>
          <a:p>
            <a:pPr algn="r" rtl="0" fontAlgn="base">
              <a:spcBef>
                <a:spcPct val="0"/>
              </a:spcBef>
              <a:spcAft>
                <a:spcPct val="0"/>
              </a:spcAft>
            </a:pPr>
            <a:r>
              <a:rPr lang="nl-NL" sz="1200" b="0" i="0" kern="0">
                <a:solidFill>
                  <a:schemeClr val="tx2">
                    <a:lumMod val="90000"/>
                    <a:lumOff val="10000"/>
                  </a:schemeClr>
                </a:solidFill>
                <a:latin typeface="Roboto" panose="02000000000000000000" pitchFamily="2" charset="0"/>
                <a:ea typeface="+mn-ea"/>
                <a:cs typeface="+mn-cs"/>
              </a:rPr>
              <a:t>Kleur </a:t>
            </a:r>
            <a:r>
              <a:rPr lang="nl-NL" sz="1200" b="0" i="0" kern="0" err="1">
                <a:solidFill>
                  <a:schemeClr val="tx2">
                    <a:lumMod val="90000"/>
                    <a:lumOff val="10000"/>
                  </a:schemeClr>
                </a:solidFill>
                <a:latin typeface="Roboto" panose="02000000000000000000" pitchFamily="2" charset="0"/>
                <a:ea typeface="+mn-ea"/>
                <a:cs typeface="+mn-cs"/>
              </a:rPr>
              <a:t>Charcoal</a:t>
            </a:r>
            <a:endParaRPr lang="nl-NL" sz="1200" b="0" i="0" kern="0">
              <a:solidFill>
                <a:schemeClr val="tx2">
                  <a:lumMod val="90000"/>
                  <a:lumOff val="10000"/>
                </a:schemeClr>
              </a:solidFill>
              <a:latin typeface="Roboto" panose="02000000000000000000" pitchFamily="2" charset="0"/>
              <a:ea typeface="+mn-ea"/>
              <a:cs typeface="+mn-cs"/>
            </a:endParaRPr>
          </a:p>
        </p:txBody>
      </p:sp>
      <p:cxnSp>
        <p:nvCxnSpPr>
          <p:cNvPr id="19" name="Rechte verbindingslijn 18">
            <a:extLst>
              <a:ext uri="{FF2B5EF4-FFF2-40B4-BE49-F238E27FC236}">
                <a16:creationId xmlns:a16="http://schemas.microsoft.com/office/drawing/2014/main" id="{48A24D6D-0C4E-A2C1-791B-7F14CB0B97B3}"/>
              </a:ext>
            </a:extLst>
          </p:cNvPr>
          <p:cNvCxnSpPr>
            <a:cxnSpLocks/>
          </p:cNvCxnSpPr>
          <p:nvPr userDrawn="1"/>
        </p:nvCxnSpPr>
        <p:spPr>
          <a:xfrm>
            <a:off x="-400722" y="1923678"/>
            <a:ext cx="0" cy="3082822"/>
          </a:xfrm>
          <a:prstGeom prst="line">
            <a:avLst/>
          </a:prstGeom>
          <a:ln w="28575" cap="rnd">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90892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643740600"/>
              </p:ext>
            </p:extLst>
          </p:nvPr>
        </p:nvGraphicFramePr>
        <p:xfrm>
          <a:off x="1192" y="1192"/>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192" y="1192"/>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6102708-3BDB-4618-9166-42D4D569DCF7}"/>
              </a:ext>
            </a:extLst>
          </p:cNvPr>
          <p:cNvSpPr/>
          <p:nvPr userDrawn="1">
            <p:custDataLst>
              <p:tags r:id="rId2"/>
            </p:custDataLst>
          </p:nvPr>
        </p:nvSpPr>
        <p:spPr>
          <a:xfrm>
            <a:off x="1" y="1"/>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nl-NL" sz="1875" b="1" i="0" baseline="0">
              <a:solidFill>
                <a:schemeClr val="bg1"/>
              </a:solidFill>
              <a:latin typeface="Calibri" panose="020F0502020204030204" pitchFamily="34" charset="0"/>
              <a:ea typeface="+mj-ea"/>
              <a:cs typeface="+mj-cs"/>
              <a:sym typeface="Calibri" panose="020F050202020403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4569714" y="0"/>
            <a:ext cx="4574286" cy="5143500"/>
          </a:xfrm>
          <a:prstGeom prst="rect">
            <a:avLst/>
          </a:prstGeom>
          <a:solidFill>
            <a:srgbClr val="E5F5F3"/>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lvl="0" algn="ctr"/>
            <a:endParaRPr lang="nl-NL" sz="1800">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416052" y="129159"/>
            <a:ext cx="3799332" cy="548640"/>
          </a:xfrm>
        </p:spPr>
        <p:txBody>
          <a:bodyPr/>
          <a:lstStyle/>
          <a:p>
            <a:r>
              <a:rPr lang="nl-NL"/>
              <a:t>Click </a:t>
            </a:r>
            <a:r>
              <a:rPr lang="nl-NL" err="1"/>
              <a:t>to</a:t>
            </a:r>
            <a:r>
              <a:rPr lang="nl-NL"/>
              <a:t> </a:t>
            </a:r>
            <a:r>
              <a:rPr lang="nl-NL" err="1"/>
              <a:t>edit</a:t>
            </a:r>
            <a:r>
              <a:rPr lang="nl-NL"/>
              <a:t> Master </a:t>
            </a:r>
            <a:r>
              <a:rPr lang="nl-NL" err="1"/>
              <a:t>title</a:t>
            </a:r>
            <a:r>
              <a:rPr lang="nl-NL"/>
              <a:t> </a:t>
            </a:r>
            <a:r>
              <a:rPr lang="nl-NL" err="1"/>
              <a:t>style</a:t>
            </a:r>
            <a:endParaRPr lang="nl-NL"/>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416052" y="663545"/>
            <a:ext cx="3799332" cy="216406"/>
          </a:xfrm>
          <a:prstGeom prst="rect">
            <a:avLst/>
          </a:prstGeom>
        </p:spPr>
        <p:txBody>
          <a:bodyPr wrap="square">
            <a:spAutoFit/>
          </a:bodyPr>
          <a:lstStyle>
            <a:lvl1pPr marL="0" indent="0" algn="l">
              <a:buNone/>
              <a:defRPr sz="1350" b="0">
                <a:solidFill>
                  <a:schemeClr val="tx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a:t>Click </a:t>
            </a:r>
            <a:r>
              <a:rPr lang="nl-NL" err="1"/>
              <a:t>to</a:t>
            </a:r>
            <a:r>
              <a:rPr lang="nl-NL"/>
              <a:t> </a:t>
            </a:r>
            <a:r>
              <a:rPr lang="nl-NL" err="1"/>
              <a:t>edit</a:t>
            </a:r>
            <a:r>
              <a:rPr lang="nl-NL"/>
              <a:t> Master </a:t>
            </a:r>
            <a:r>
              <a:rPr lang="nl-NL" err="1"/>
              <a:t>subtitle</a:t>
            </a:r>
            <a:r>
              <a:rPr lang="nl-NL"/>
              <a:t> </a:t>
            </a:r>
            <a:r>
              <a:rPr lang="nl-NL" err="1"/>
              <a:t>style</a:t>
            </a:r>
            <a:endParaRPr lang="nl-NL"/>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6"/>
            </p:custDataLst>
          </p:nvPr>
        </p:nvSpPr>
        <p:spPr>
          <a:xfrm>
            <a:off x="416052" y="31198"/>
            <a:ext cx="2882504" cy="192360"/>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nl-NL" err="1"/>
              <a:t>Add</a:t>
            </a:r>
            <a:r>
              <a:rPr lang="nl-NL"/>
              <a:t> </a:t>
            </a:r>
            <a:r>
              <a:rPr lang="nl-NL" err="1"/>
              <a:t>tracker</a:t>
            </a:r>
            <a:endParaRPr lang="nl-NL"/>
          </a:p>
        </p:txBody>
      </p:sp>
      <p:sp>
        <p:nvSpPr>
          <p:cNvPr id="11" name="Slide Number">
            <a:extLst>
              <a:ext uri="{FF2B5EF4-FFF2-40B4-BE49-F238E27FC236}">
                <a16:creationId xmlns:a16="http://schemas.microsoft.com/office/drawing/2014/main" id="{256D417B-CD1F-40E8-980A-9B83B5D4C0D3}"/>
              </a:ext>
            </a:extLst>
          </p:cNvPr>
          <p:cNvSpPr>
            <a:spLocks noChangeArrowheads="1"/>
          </p:cNvSpPr>
          <p:nvPr userDrawn="1">
            <p:custDataLst>
              <p:tags r:id="rId7"/>
            </p:custDataLst>
          </p:nvPr>
        </p:nvSpPr>
        <p:spPr bwMode="black">
          <a:xfrm>
            <a:off x="416052" y="4874066"/>
            <a:ext cx="244126" cy="103875"/>
          </a:xfrm>
          <a:prstGeom prst="rect">
            <a:avLst/>
          </a:prstGeom>
          <a:noFill/>
          <a:ln w="9525" algn="ctr">
            <a:noFill/>
            <a:miter lim="800000"/>
            <a:headEnd/>
            <a:tailEnd/>
          </a:ln>
          <a:effectLst/>
        </p:spPr>
        <p:txBody>
          <a:bodyPr wrap="square" lIns="0" tIns="0" rIns="0" bIns="0" anchor="b">
            <a:spAutoFit/>
          </a:bodyPr>
          <a:lstStyle/>
          <a:p>
            <a:pPr algn="l" defTabSz="458047" fontAlgn="auto">
              <a:spcBef>
                <a:spcPts val="0"/>
              </a:spcBef>
              <a:spcAft>
                <a:spcPts val="0"/>
              </a:spcAft>
              <a:defRPr/>
            </a:pPr>
            <a:fld id="{4ABDCABE-3F10-B64C-92F1-862014417034}" type="slidenum">
              <a:rPr lang="nl-NL" sz="675" b="0" smtClean="0">
                <a:solidFill>
                  <a:schemeClr val="accent2"/>
                </a:solidFill>
                <a:latin typeface="+mn-lt"/>
                <a:ea typeface="+mn-ea"/>
                <a:cs typeface="Arial" panose="020B0604020202020204" pitchFamily="34" charset="0"/>
              </a:rPr>
              <a:pPr algn="l" defTabSz="458047" fontAlgn="auto">
                <a:spcBef>
                  <a:spcPts val="0"/>
                </a:spcBef>
                <a:spcAft>
                  <a:spcPts val="0"/>
                </a:spcAft>
                <a:defRPr/>
              </a:pPr>
              <a:t>‹nr.›</a:t>
            </a:fld>
            <a:endParaRPr lang="nl-NL" sz="675" b="0">
              <a:solidFill>
                <a:schemeClr val="accent2"/>
              </a:solidFill>
              <a:latin typeface="+mn-lt"/>
              <a:ea typeface="+mn-ea"/>
              <a:cs typeface="Arial" panose="020B0604020202020204" pitchFamily="34" charset="0"/>
            </a:endParaRPr>
          </a:p>
        </p:txBody>
      </p:sp>
      <p:sp>
        <p:nvSpPr>
          <p:cNvPr id="12" name="5. Source" hidden="1">
            <a:extLst>
              <a:ext uri="{FF2B5EF4-FFF2-40B4-BE49-F238E27FC236}">
                <a16:creationId xmlns:a16="http://schemas.microsoft.com/office/drawing/2014/main" id="{946235A3-B88C-42F9-AB74-54F94289FC76}"/>
              </a:ext>
            </a:extLst>
          </p:cNvPr>
          <p:cNvSpPr txBox="1"/>
          <p:nvPr userDrawn="1">
            <p:custDataLst>
              <p:tags r:id="rId8"/>
            </p:custDataLst>
          </p:nvPr>
        </p:nvSpPr>
        <p:spPr>
          <a:xfrm>
            <a:off x="416052" y="4738336"/>
            <a:ext cx="5458396"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nl-NL" sz="600"/>
              <a:t>Bron: …</a:t>
            </a:r>
          </a:p>
        </p:txBody>
      </p:sp>
      <p:pic>
        <p:nvPicPr>
          <p:cNvPr id="13" name="Afbeelding 15">
            <a:extLst>
              <a:ext uri="{FF2B5EF4-FFF2-40B4-BE49-F238E27FC236}">
                <a16:creationId xmlns:a16="http://schemas.microsoft.com/office/drawing/2014/main" id="{463C13E2-5CBF-4425-9975-1EE04EF5C5A7}"/>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8293926" y="4643439"/>
            <a:ext cx="434024" cy="334502"/>
          </a:xfrm>
          <a:prstGeom prst="rect">
            <a:avLst/>
          </a:prstGeom>
        </p:spPr>
      </p:pic>
    </p:spTree>
    <p:extLst>
      <p:ext uri="{BB962C8B-B14F-4D97-AF65-F5344CB8AC3E}">
        <p14:creationId xmlns:p14="http://schemas.microsoft.com/office/powerpoint/2010/main" val="20707724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el en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Text Placeholder 2"/>
          <p:cNvSpPr>
            <a:spLocks noGrp="1"/>
          </p:cNvSpPr>
          <p:nvPr>
            <p:ph type="body" idx="1"/>
          </p:nvPr>
        </p:nvSpPr>
        <p:spPr/>
        <p:txBody>
          <a:bodyPr/>
          <a:lstStyle>
            <a:lvl1pPr>
              <a:defRPr sz="1200"/>
            </a:lvl1pPr>
            <a:lvl2pPr>
              <a:defRPr sz="1200"/>
            </a:lvl2pPr>
            <a:lvl3pPr>
              <a:defRPr sz="1200"/>
            </a:lvl3pPr>
            <a:lvl4pPr>
              <a:defRPr sz="1200"/>
            </a:lvl4pPr>
            <a:lvl5pPr>
              <a:defRPr sz="1200"/>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pic>
        <p:nvPicPr>
          <p:cNvPr id="5" name="Afbeelding 4">
            <a:extLst>
              <a:ext uri="{FF2B5EF4-FFF2-40B4-BE49-F238E27FC236}">
                <a16:creationId xmlns:a16="http://schemas.microsoft.com/office/drawing/2014/main" id="{AB3F2016-DF94-024E-8D42-7DE6E9D72F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6417" y="4515967"/>
            <a:ext cx="619169" cy="477194"/>
          </a:xfrm>
          <a:prstGeom prst="rect">
            <a:avLst/>
          </a:prstGeom>
        </p:spPr>
      </p:pic>
    </p:spTree>
    <p:extLst>
      <p:ext uri="{BB962C8B-B14F-4D97-AF65-F5344CB8AC3E}">
        <p14:creationId xmlns:p14="http://schemas.microsoft.com/office/powerpoint/2010/main" val="10167925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3. Titel en tekst">
  <p:cSld name="1_3. Titel en teks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431801" y="252001"/>
            <a:ext cx="8172448" cy="447542"/>
          </a:xfrm>
          <a:prstGeom prst="rect">
            <a:avLst/>
          </a:prstGeom>
          <a:noFill/>
          <a:ln>
            <a:noFill/>
          </a:ln>
        </p:spPr>
        <p:txBody>
          <a:bodyPr spcFirstLastPara="1" wrap="square" lIns="432000" tIns="0" rIns="432000" bIns="0" anchor="t" anchorCtr="0">
            <a:noAutofit/>
          </a:bodyPr>
          <a:lstStyle>
            <a:lvl1pPr lvl="0" algn="l">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5" name="Google Shape;25;p3"/>
          <p:cNvPicPr preferRelativeResize="0"/>
          <p:nvPr/>
        </p:nvPicPr>
        <p:blipFill rotWithShape="1">
          <a:blip r:embed="rId2">
            <a:alphaModFix/>
          </a:blip>
          <a:srcRect/>
          <a:stretch/>
        </p:blipFill>
        <p:spPr>
          <a:xfrm>
            <a:off x="8316416" y="4439840"/>
            <a:ext cx="623223" cy="480318"/>
          </a:xfrm>
          <a:prstGeom prst="rect">
            <a:avLst/>
          </a:prstGeom>
          <a:noFill/>
          <a:ln>
            <a:noFill/>
          </a:ln>
        </p:spPr>
      </p:pic>
      <p:sp>
        <p:nvSpPr>
          <p:cNvPr id="26" name="Google Shape;26;p3"/>
          <p:cNvSpPr txBox="1">
            <a:spLocks noGrp="1"/>
          </p:cNvSpPr>
          <p:nvPr>
            <p:ph type="body" idx="1"/>
          </p:nvPr>
        </p:nvSpPr>
        <p:spPr>
          <a:xfrm>
            <a:off x="431800" y="771550"/>
            <a:ext cx="8172450" cy="360362"/>
          </a:xfrm>
          <a:prstGeom prst="rect">
            <a:avLst/>
          </a:prstGeom>
          <a:noFill/>
          <a:ln>
            <a:noFill/>
          </a:ln>
        </p:spPr>
        <p:txBody>
          <a:bodyPr spcFirstLastPara="1" wrap="square" lIns="432000" tIns="0" rIns="432000" bIns="0" anchor="t" anchorCtr="0">
            <a:noAutofit/>
          </a:bodyPr>
          <a:lstStyle>
            <a:lvl1pPr marL="342900" lvl="0" indent="-171450" algn="l">
              <a:lnSpc>
                <a:spcPct val="112517"/>
              </a:lnSpc>
              <a:spcBef>
                <a:spcPts val="300"/>
              </a:spcBef>
              <a:spcAft>
                <a:spcPts val="0"/>
              </a:spcAft>
              <a:buClr>
                <a:schemeClr val="accent2"/>
              </a:buClr>
              <a:buSzPts val="2133"/>
              <a:buFont typeface="Calibri"/>
              <a:buNone/>
              <a:defRPr b="0" i="0">
                <a:solidFill>
                  <a:schemeClr val="accent2"/>
                </a:solidFill>
                <a:latin typeface="Calibri"/>
                <a:ea typeface="Calibri"/>
                <a:cs typeface="Calibri"/>
                <a:sym typeface="Calibri"/>
              </a:defRPr>
            </a:lvl1pPr>
            <a:lvl2pPr marL="685800" lvl="1" indent="-257175" algn="l">
              <a:lnSpc>
                <a:spcPct val="133333"/>
              </a:lnSpc>
              <a:spcBef>
                <a:spcPts val="300"/>
              </a:spcBef>
              <a:spcAft>
                <a:spcPts val="0"/>
              </a:spcAft>
              <a:buClr>
                <a:schemeClr val="dk2"/>
              </a:buClr>
              <a:buSzPts val="1800"/>
              <a:buChar char="•"/>
              <a:defRPr/>
            </a:lvl2pPr>
            <a:lvl3pPr marL="1028700" lvl="2" indent="-257175" algn="l">
              <a:lnSpc>
                <a:spcPct val="133333"/>
              </a:lnSpc>
              <a:spcBef>
                <a:spcPts val="300"/>
              </a:spcBef>
              <a:spcAft>
                <a:spcPts val="0"/>
              </a:spcAft>
              <a:buClr>
                <a:schemeClr val="dk2"/>
              </a:buClr>
              <a:buSzPts val="1800"/>
              <a:buChar char="•"/>
              <a:defRPr/>
            </a:lvl3pPr>
            <a:lvl4pPr marL="1371600" lvl="3" indent="-257175" algn="l">
              <a:lnSpc>
                <a:spcPct val="133333"/>
              </a:lnSpc>
              <a:spcBef>
                <a:spcPts val="300"/>
              </a:spcBef>
              <a:spcAft>
                <a:spcPts val="0"/>
              </a:spcAft>
              <a:buClr>
                <a:schemeClr val="dk2"/>
              </a:buClr>
              <a:buSzPts val="1800"/>
              <a:buChar char="•"/>
              <a:defRPr/>
            </a:lvl4pPr>
            <a:lvl5pPr marL="1714500" lvl="4" indent="-257175" algn="l">
              <a:lnSpc>
                <a:spcPct val="133333"/>
              </a:lnSpc>
              <a:spcBef>
                <a:spcPts val="300"/>
              </a:spcBef>
              <a:spcAft>
                <a:spcPts val="0"/>
              </a:spcAft>
              <a:buClr>
                <a:schemeClr val="dk2"/>
              </a:buClr>
              <a:buSzPts val="1800"/>
              <a:buChar char="•"/>
              <a:defRPr/>
            </a:lvl5pPr>
            <a:lvl6pPr marL="2057400" lvl="5" indent="-257175" algn="l">
              <a:lnSpc>
                <a:spcPct val="237055"/>
              </a:lnSpc>
              <a:spcBef>
                <a:spcPts val="270"/>
              </a:spcBef>
              <a:spcAft>
                <a:spcPts val="0"/>
              </a:spcAft>
              <a:buClr>
                <a:schemeClr val="dk1"/>
              </a:buClr>
              <a:buSzPts val="1800"/>
              <a:buChar char="-"/>
              <a:defRPr/>
            </a:lvl6pPr>
            <a:lvl7pPr marL="2400300" lvl="6" indent="-257175" algn="l">
              <a:lnSpc>
                <a:spcPct val="237055"/>
              </a:lnSpc>
              <a:spcBef>
                <a:spcPts val="270"/>
              </a:spcBef>
              <a:spcAft>
                <a:spcPts val="0"/>
              </a:spcAft>
              <a:buClr>
                <a:schemeClr val="dk1"/>
              </a:buClr>
              <a:buSzPts val="1800"/>
              <a:buChar char="-"/>
              <a:defRPr/>
            </a:lvl7pPr>
            <a:lvl8pPr marL="2743200" lvl="7" indent="-257175" algn="l">
              <a:lnSpc>
                <a:spcPct val="237055"/>
              </a:lnSpc>
              <a:spcBef>
                <a:spcPts val="270"/>
              </a:spcBef>
              <a:spcAft>
                <a:spcPts val="0"/>
              </a:spcAft>
              <a:buClr>
                <a:schemeClr val="dk1"/>
              </a:buClr>
              <a:buSzPts val="1800"/>
              <a:buChar char="-"/>
              <a:defRPr/>
            </a:lvl8pPr>
            <a:lvl9pPr marL="3086100" lvl="8" indent="-257175" algn="l">
              <a:lnSpc>
                <a:spcPct val="237055"/>
              </a:lnSpc>
              <a:spcBef>
                <a:spcPts val="270"/>
              </a:spcBef>
              <a:spcAft>
                <a:spcPts val="0"/>
              </a:spcAft>
              <a:buClr>
                <a:schemeClr val="dk1"/>
              </a:buClr>
              <a:buSzPts val="1800"/>
              <a:buChar char="-"/>
              <a:defRPr/>
            </a:lvl9pPr>
          </a:lstStyle>
          <a:p>
            <a:endParaRPr/>
          </a:p>
        </p:txBody>
      </p:sp>
      <p:sp>
        <p:nvSpPr>
          <p:cNvPr id="27" name="Google Shape;27;p3"/>
          <p:cNvSpPr txBox="1">
            <a:spLocks noGrp="1"/>
          </p:cNvSpPr>
          <p:nvPr>
            <p:ph type="body" idx="2"/>
          </p:nvPr>
        </p:nvSpPr>
        <p:spPr>
          <a:xfrm>
            <a:off x="431800" y="1347789"/>
            <a:ext cx="8172450" cy="2736850"/>
          </a:xfrm>
          <a:prstGeom prst="rect">
            <a:avLst/>
          </a:prstGeom>
          <a:noFill/>
          <a:ln>
            <a:noFill/>
          </a:ln>
        </p:spPr>
        <p:txBody>
          <a:bodyPr spcFirstLastPara="1" wrap="square" lIns="432000" tIns="0" rIns="432000" bIns="0" anchor="t" anchorCtr="0">
            <a:noAutofit/>
          </a:bodyPr>
          <a:lstStyle>
            <a:lvl1pPr marL="342900" lvl="0" indent="-171450" algn="l">
              <a:lnSpc>
                <a:spcPct val="133333"/>
              </a:lnSpc>
              <a:spcBef>
                <a:spcPts val="300"/>
              </a:spcBef>
              <a:spcAft>
                <a:spcPts val="0"/>
              </a:spcAft>
              <a:buClr>
                <a:schemeClr val="dk2"/>
              </a:buClr>
              <a:buSzPts val="1800"/>
              <a:buNone/>
              <a:defRPr/>
            </a:lvl1pPr>
            <a:lvl2pPr marL="685800" lvl="1" indent="-257175" algn="l">
              <a:lnSpc>
                <a:spcPct val="133333"/>
              </a:lnSpc>
              <a:spcBef>
                <a:spcPts val="300"/>
              </a:spcBef>
              <a:spcAft>
                <a:spcPts val="0"/>
              </a:spcAft>
              <a:buClr>
                <a:schemeClr val="dk2"/>
              </a:buClr>
              <a:buSzPts val="1800"/>
              <a:buChar char="•"/>
              <a:defRPr/>
            </a:lvl2pPr>
            <a:lvl3pPr marL="1028700" lvl="2" indent="-257175" algn="l">
              <a:lnSpc>
                <a:spcPct val="133333"/>
              </a:lnSpc>
              <a:spcBef>
                <a:spcPts val="300"/>
              </a:spcBef>
              <a:spcAft>
                <a:spcPts val="0"/>
              </a:spcAft>
              <a:buClr>
                <a:schemeClr val="dk2"/>
              </a:buClr>
              <a:buSzPts val="1800"/>
              <a:buChar char="•"/>
              <a:defRPr/>
            </a:lvl3pPr>
            <a:lvl4pPr marL="1371600" lvl="3" indent="-257175" algn="l">
              <a:lnSpc>
                <a:spcPct val="133333"/>
              </a:lnSpc>
              <a:spcBef>
                <a:spcPts val="300"/>
              </a:spcBef>
              <a:spcAft>
                <a:spcPts val="0"/>
              </a:spcAft>
              <a:buClr>
                <a:schemeClr val="dk2"/>
              </a:buClr>
              <a:buSzPts val="1800"/>
              <a:buChar char="•"/>
              <a:defRPr/>
            </a:lvl4pPr>
            <a:lvl5pPr marL="1714500" lvl="4" indent="-257175" algn="l">
              <a:lnSpc>
                <a:spcPct val="133333"/>
              </a:lnSpc>
              <a:spcBef>
                <a:spcPts val="300"/>
              </a:spcBef>
              <a:spcAft>
                <a:spcPts val="0"/>
              </a:spcAft>
              <a:buClr>
                <a:schemeClr val="dk2"/>
              </a:buClr>
              <a:buSzPts val="1800"/>
              <a:buChar char="•"/>
              <a:defRPr/>
            </a:lvl5pPr>
            <a:lvl6pPr marL="2057400" lvl="5" indent="-257175" algn="l">
              <a:lnSpc>
                <a:spcPct val="237055"/>
              </a:lnSpc>
              <a:spcBef>
                <a:spcPts val="270"/>
              </a:spcBef>
              <a:spcAft>
                <a:spcPts val="0"/>
              </a:spcAft>
              <a:buClr>
                <a:schemeClr val="dk1"/>
              </a:buClr>
              <a:buSzPts val="1800"/>
              <a:buChar char="-"/>
              <a:defRPr/>
            </a:lvl6pPr>
            <a:lvl7pPr marL="2400300" lvl="6" indent="-257175" algn="l">
              <a:lnSpc>
                <a:spcPct val="237055"/>
              </a:lnSpc>
              <a:spcBef>
                <a:spcPts val="270"/>
              </a:spcBef>
              <a:spcAft>
                <a:spcPts val="0"/>
              </a:spcAft>
              <a:buClr>
                <a:schemeClr val="dk1"/>
              </a:buClr>
              <a:buSzPts val="1800"/>
              <a:buChar char="-"/>
              <a:defRPr/>
            </a:lvl7pPr>
            <a:lvl8pPr marL="2743200" lvl="7" indent="-257175" algn="l">
              <a:lnSpc>
                <a:spcPct val="237055"/>
              </a:lnSpc>
              <a:spcBef>
                <a:spcPts val="270"/>
              </a:spcBef>
              <a:spcAft>
                <a:spcPts val="0"/>
              </a:spcAft>
              <a:buClr>
                <a:schemeClr val="dk1"/>
              </a:buClr>
              <a:buSzPts val="1800"/>
              <a:buChar char="-"/>
              <a:defRPr/>
            </a:lvl8pPr>
            <a:lvl9pPr marL="3086100" lvl="8" indent="-257175" algn="l">
              <a:lnSpc>
                <a:spcPct val="237055"/>
              </a:lnSpc>
              <a:spcBef>
                <a:spcPts val="270"/>
              </a:spcBef>
              <a:spcAft>
                <a:spcPts val="0"/>
              </a:spcAft>
              <a:buClr>
                <a:schemeClr val="dk1"/>
              </a:buClr>
              <a:buSzPts val="1800"/>
              <a:buChar char="-"/>
              <a:defRPr/>
            </a:lvl9pPr>
          </a:lstStyle>
          <a:p>
            <a:endParaRPr/>
          </a:p>
        </p:txBody>
      </p:sp>
      <p:sp>
        <p:nvSpPr>
          <p:cNvPr id="28" name="Google Shape;28;p3"/>
          <p:cNvSpPr txBox="1">
            <a:spLocks noGrp="1"/>
          </p:cNvSpPr>
          <p:nvPr>
            <p:ph type="sldNum" idx="12"/>
          </p:nvPr>
        </p:nvSpPr>
        <p:spPr>
          <a:xfrm>
            <a:off x="431801" y="4679999"/>
            <a:ext cx="539800" cy="149382"/>
          </a:xfrm>
          <a:prstGeom prst="rect">
            <a:avLst/>
          </a:prstGeom>
          <a:noFill/>
          <a:ln>
            <a:noFill/>
          </a:ln>
        </p:spPr>
        <p:txBody>
          <a:bodyPr spcFirstLastPara="1" wrap="square" lIns="0" tIns="0" rIns="0" bIns="0" anchor="t" anchorCtr="0">
            <a:noAutofit/>
          </a:bodyPr>
          <a:lstStyle>
            <a:lvl1pPr marL="0" marR="0" lvl="0" indent="0" algn="l" rtl="0">
              <a:spcBef>
                <a:spcPts val="0"/>
              </a:spcBef>
              <a:buNone/>
              <a:defRPr sz="1000" b="0" i="0" u="none" strike="noStrike" cap="none">
                <a:solidFill>
                  <a:schemeClr val="accent1"/>
                </a:solidFill>
                <a:latin typeface="Roboto"/>
                <a:ea typeface="Roboto"/>
                <a:cs typeface="Roboto"/>
                <a:sym typeface="Roboto"/>
              </a:defRPr>
            </a:lvl1pPr>
            <a:lvl2pPr marL="0" marR="0" lvl="1" indent="0" algn="l" rtl="0">
              <a:spcBef>
                <a:spcPts val="0"/>
              </a:spcBef>
              <a:buNone/>
              <a:defRPr sz="1000" b="0" i="0" u="none" strike="noStrike" cap="none">
                <a:solidFill>
                  <a:schemeClr val="accent1"/>
                </a:solidFill>
                <a:latin typeface="Roboto"/>
                <a:ea typeface="Roboto"/>
                <a:cs typeface="Roboto"/>
                <a:sym typeface="Roboto"/>
              </a:defRPr>
            </a:lvl2pPr>
            <a:lvl3pPr marL="0" marR="0" lvl="2" indent="0" algn="l" rtl="0">
              <a:spcBef>
                <a:spcPts val="0"/>
              </a:spcBef>
              <a:buNone/>
              <a:defRPr sz="1000" b="0" i="0" u="none" strike="noStrike" cap="none">
                <a:solidFill>
                  <a:schemeClr val="accent1"/>
                </a:solidFill>
                <a:latin typeface="Roboto"/>
                <a:ea typeface="Roboto"/>
                <a:cs typeface="Roboto"/>
                <a:sym typeface="Roboto"/>
              </a:defRPr>
            </a:lvl3pPr>
            <a:lvl4pPr marL="0" marR="0" lvl="3" indent="0" algn="l" rtl="0">
              <a:spcBef>
                <a:spcPts val="0"/>
              </a:spcBef>
              <a:buNone/>
              <a:defRPr sz="1000" b="0" i="0" u="none" strike="noStrike" cap="none">
                <a:solidFill>
                  <a:schemeClr val="accent1"/>
                </a:solidFill>
                <a:latin typeface="Roboto"/>
                <a:ea typeface="Roboto"/>
                <a:cs typeface="Roboto"/>
                <a:sym typeface="Roboto"/>
              </a:defRPr>
            </a:lvl4pPr>
            <a:lvl5pPr marL="0" marR="0" lvl="4" indent="0" algn="l" rtl="0">
              <a:spcBef>
                <a:spcPts val="0"/>
              </a:spcBef>
              <a:buNone/>
              <a:defRPr sz="1000" b="0" i="0" u="none" strike="noStrike" cap="none">
                <a:solidFill>
                  <a:schemeClr val="accent1"/>
                </a:solidFill>
                <a:latin typeface="Roboto"/>
                <a:ea typeface="Roboto"/>
                <a:cs typeface="Roboto"/>
                <a:sym typeface="Roboto"/>
              </a:defRPr>
            </a:lvl5pPr>
            <a:lvl6pPr marL="0" marR="0" lvl="5" indent="0" algn="l" rtl="0">
              <a:spcBef>
                <a:spcPts val="0"/>
              </a:spcBef>
              <a:buNone/>
              <a:defRPr sz="1000" b="0" i="0" u="none" strike="noStrike" cap="none">
                <a:solidFill>
                  <a:schemeClr val="accent1"/>
                </a:solidFill>
                <a:latin typeface="Roboto"/>
                <a:ea typeface="Roboto"/>
                <a:cs typeface="Roboto"/>
                <a:sym typeface="Roboto"/>
              </a:defRPr>
            </a:lvl6pPr>
            <a:lvl7pPr marL="0" marR="0" lvl="6" indent="0" algn="l" rtl="0">
              <a:spcBef>
                <a:spcPts val="0"/>
              </a:spcBef>
              <a:buNone/>
              <a:defRPr sz="1000" b="0" i="0" u="none" strike="noStrike" cap="none">
                <a:solidFill>
                  <a:schemeClr val="accent1"/>
                </a:solidFill>
                <a:latin typeface="Roboto"/>
                <a:ea typeface="Roboto"/>
                <a:cs typeface="Roboto"/>
                <a:sym typeface="Roboto"/>
              </a:defRPr>
            </a:lvl7pPr>
            <a:lvl8pPr marL="0" marR="0" lvl="7" indent="0" algn="l" rtl="0">
              <a:spcBef>
                <a:spcPts val="0"/>
              </a:spcBef>
              <a:buNone/>
              <a:defRPr sz="1000" b="0" i="0" u="none" strike="noStrike" cap="none">
                <a:solidFill>
                  <a:schemeClr val="accent1"/>
                </a:solidFill>
                <a:latin typeface="Roboto"/>
                <a:ea typeface="Roboto"/>
                <a:cs typeface="Roboto"/>
                <a:sym typeface="Roboto"/>
              </a:defRPr>
            </a:lvl8pPr>
            <a:lvl9pPr marL="0" marR="0" lvl="8" indent="0" algn="l" rtl="0">
              <a:spcBef>
                <a:spcPts val="0"/>
              </a:spcBef>
              <a:buNone/>
              <a:defRPr sz="1000" b="0" i="0" u="none" strike="noStrike" cap="none">
                <a:solidFill>
                  <a:schemeClr val="accent1"/>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‹nr.›</a:t>
            </a:fld>
            <a:endParaRPr/>
          </a:p>
        </p:txBody>
      </p:sp>
      <p:sp>
        <p:nvSpPr>
          <p:cNvPr id="29" name="Google Shape;29;p3"/>
          <p:cNvSpPr txBox="1">
            <a:spLocks noGrp="1"/>
          </p:cNvSpPr>
          <p:nvPr>
            <p:ph type="ftr" idx="11"/>
          </p:nvPr>
        </p:nvSpPr>
        <p:spPr>
          <a:xfrm>
            <a:off x="971600" y="4679999"/>
            <a:ext cx="3086100" cy="149382"/>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accent1"/>
                </a:solidFill>
                <a:latin typeface="Roboto"/>
                <a:ea typeface="Roboto"/>
                <a:cs typeface="Roboto"/>
                <a:sym typeface="Roboto"/>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30" name="Google Shape;30;p3"/>
          <p:cNvSpPr txBox="1"/>
          <p:nvPr/>
        </p:nvSpPr>
        <p:spPr>
          <a:xfrm>
            <a:off x="-2307337" y="555527"/>
            <a:ext cx="1872208" cy="900216"/>
          </a:xfrm>
          <a:prstGeom prst="rect">
            <a:avLst/>
          </a:prstGeom>
          <a:noFill/>
          <a:ln>
            <a:noFill/>
          </a:ln>
        </p:spPr>
        <p:txBody>
          <a:bodyPr spcFirstLastPara="1" wrap="square" lIns="68569" tIns="34275" rIns="68569" bIns="34275" anchor="t" anchorCtr="0">
            <a:spAutoFit/>
          </a:bodyPr>
          <a:lstStyle/>
          <a:p>
            <a:pPr marL="0" marR="0" lvl="0" indent="0" algn="r" rtl="0">
              <a:spcBef>
                <a:spcPts val="0"/>
              </a:spcBef>
              <a:spcAft>
                <a:spcPts val="0"/>
              </a:spcAft>
              <a:buClr>
                <a:schemeClr val="accent2"/>
              </a:buClr>
              <a:buSzPts val="2400"/>
              <a:buFont typeface="Arial"/>
              <a:buNone/>
            </a:pPr>
            <a:r>
              <a:rPr lang="nl-NL" sz="1800" b="1" i="0" u="none" strike="noStrike" cap="none">
                <a:solidFill>
                  <a:schemeClr val="accent2"/>
                </a:solidFill>
                <a:latin typeface="Calibri"/>
                <a:ea typeface="Calibri"/>
                <a:cs typeface="Calibri"/>
                <a:sym typeface="Calibri"/>
              </a:rPr>
              <a:t>Tekstslide</a:t>
            </a:r>
            <a:endParaRPr sz="1050"/>
          </a:p>
          <a:p>
            <a:pPr marL="0" marR="0" lvl="0" indent="0" algn="r" rtl="0">
              <a:spcBef>
                <a:spcPts val="0"/>
              </a:spcBef>
              <a:spcAft>
                <a:spcPts val="0"/>
              </a:spcAft>
              <a:buClr>
                <a:schemeClr val="dk1"/>
              </a:buClr>
              <a:buSzPts val="1600"/>
              <a:buFont typeface="Arial"/>
              <a:buNone/>
            </a:pPr>
            <a:endParaRPr sz="1200" b="0" i="0" u="none" strike="noStrike" cap="none">
              <a:solidFill>
                <a:schemeClr val="accent2"/>
              </a:solidFill>
              <a:latin typeface="Arial"/>
              <a:ea typeface="Arial"/>
              <a:cs typeface="Arial"/>
              <a:sym typeface="Arial"/>
            </a:endParaRPr>
          </a:p>
          <a:p>
            <a:pPr marL="0" marR="0" lvl="0" indent="0" algn="r" rtl="0">
              <a:spcBef>
                <a:spcPts val="0"/>
              </a:spcBef>
              <a:spcAft>
                <a:spcPts val="0"/>
              </a:spcAft>
              <a:buClr>
                <a:schemeClr val="accent1"/>
              </a:buClr>
              <a:buSzPts val="1600"/>
              <a:buFont typeface="Arial"/>
              <a:buNone/>
            </a:pPr>
            <a:r>
              <a:rPr lang="nl-NL" sz="1200" b="0" i="0" u="none" strike="noStrike" cap="none">
                <a:solidFill>
                  <a:schemeClr val="accent1"/>
                </a:solidFill>
                <a:latin typeface="Arial"/>
                <a:ea typeface="Arial"/>
                <a:cs typeface="Arial"/>
                <a:sym typeface="Arial"/>
              </a:rPr>
              <a:t>Gebruik deze slide om tekst te presenteren.</a:t>
            </a:r>
            <a:endParaRPr sz="1050"/>
          </a:p>
        </p:txBody>
      </p:sp>
      <p:cxnSp>
        <p:nvCxnSpPr>
          <p:cNvPr id="31" name="Google Shape;31;p3"/>
          <p:cNvCxnSpPr/>
          <p:nvPr/>
        </p:nvCxnSpPr>
        <p:spPr>
          <a:xfrm>
            <a:off x="-324544" y="609038"/>
            <a:ext cx="0" cy="869819"/>
          </a:xfrm>
          <a:prstGeom prst="straightConnector1">
            <a:avLst/>
          </a:prstGeom>
          <a:noFill/>
          <a:ln w="28575" cap="rnd" cmpd="sng">
            <a:solidFill>
              <a:schemeClr val="accent3"/>
            </a:solidFill>
            <a:prstDash val="solid"/>
            <a:round/>
            <a:headEnd type="none" w="sm" len="sm"/>
            <a:tailEnd type="none" w="sm" len="sm"/>
          </a:ln>
        </p:spPr>
      </p:cxnSp>
      <p:cxnSp>
        <p:nvCxnSpPr>
          <p:cNvPr id="32" name="Google Shape;32;p3"/>
          <p:cNvCxnSpPr/>
          <p:nvPr/>
        </p:nvCxnSpPr>
        <p:spPr>
          <a:xfrm>
            <a:off x="-324544" y="1851670"/>
            <a:ext cx="0" cy="1912858"/>
          </a:xfrm>
          <a:prstGeom prst="straightConnector1">
            <a:avLst/>
          </a:prstGeom>
          <a:noFill/>
          <a:ln w="28575" cap="rnd" cmpd="sng">
            <a:solidFill>
              <a:schemeClr val="accent4"/>
            </a:solidFill>
            <a:prstDash val="solid"/>
            <a:round/>
            <a:headEnd type="none" w="sm" len="sm"/>
            <a:tailEnd type="none" w="sm" len="sm"/>
          </a:ln>
        </p:spPr>
      </p:cxnSp>
      <p:sp>
        <p:nvSpPr>
          <p:cNvPr id="33" name="Google Shape;33;p3"/>
          <p:cNvSpPr txBox="1"/>
          <p:nvPr/>
        </p:nvSpPr>
        <p:spPr>
          <a:xfrm>
            <a:off x="-2307337" y="1733204"/>
            <a:ext cx="1872208" cy="2008212"/>
          </a:xfrm>
          <a:prstGeom prst="rect">
            <a:avLst/>
          </a:prstGeom>
          <a:noFill/>
          <a:ln>
            <a:noFill/>
          </a:ln>
        </p:spPr>
        <p:txBody>
          <a:bodyPr spcFirstLastPara="1" wrap="square" lIns="68569" tIns="34275" rIns="68569" bIns="34275" anchor="t" anchorCtr="0">
            <a:spAutoFit/>
          </a:bodyPr>
          <a:lstStyle/>
          <a:p>
            <a:pPr marL="0" marR="0" lvl="0" indent="0" algn="r" rtl="0">
              <a:spcBef>
                <a:spcPts val="0"/>
              </a:spcBef>
              <a:spcAft>
                <a:spcPts val="0"/>
              </a:spcAft>
              <a:buClr>
                <a:schemeClr val="accent4"/>
              </a:buClr>
              <a:buSzPts val="2400"/>
              <a:buFont typeface="Arial"/>
              <a:buNone/>
            </a:pPr>
            <a:r>
              <a:rPr lang="nl-NL" sz="1800" b="1" i="0" u="none" strike="noStrike" cap="none">
                <a:solidFill>
                  <a:schemeClr val="accent4"/>
                </a:solidFill>
                <a:latin typeface="Calibri"/>
                <a:ea typeface="Calibri"/>
                <a:cs typeface="Calibri"/>
                <a:sym typeface="Calibri"/>
              </a:rPr>
              <a:t>Tip!</a:t>
            </a:r>
            <a:endParaRPr sz="1050"/>
          </a:p>
          <a:p>
            <a:pPr marL="0" marR="0" lvl="0" indent="0" algn="r" rtl="0">
              <a:spcBef>
                <a:spcPts val="0"/>
              </a:spcBef>
              <a:spcAft>
                <a:spcPts val="0"/>
              </a:spcAft>
              <a:buClr>
                <a:schemeClr val="dk1"/>
              </a:buClr>
              <a:buSzPts val="1600"/>
              <a:buFont typeface="Arial"/>
              <a:buNone/>
            </a:pPr>
            <a:endParaRPr sz="1200" b="0" i="0" u="none" strike="noStrike" cap="none">
              <a:solidFill>
                <a:schemeClr val="accent2"/>
              </a:solidFill>
              <a:latin typeface="Arial"/>
              <a:ea typeface="Arial"/>
              <a:cs typeface="Arial"/>
              <a:sym typeface="Arial"/>
            </a:endParaRPr>
          </a:p>
          <a:p>
            <a:pPr marL="0" marR="0" lvl="0" indent="0" algn="r" rtl="0">
              <a:spcBef>
                <a:spcPts val="0"/>
              </a:spcBef>
              <a:spcAft>
                <a:spcPts val="0"/>
              </a:spcAft>
              <a:buClr>
                <a:schemeClr val="accent1"/>
              </a:buClr>
              <a:buSzPts val="1600"/>
              <a:buFont typeface="Arial"/>
              <a:buNone/>
            </a:pPr>
            <a:r>
              <a:rPr lang="nl-NL" sz="1200" b="0" i="0" u="none" strike="noStrike" cap="none">
                <a:solidFill>
                  <a:schemeClr val="accent1"/>
                </a:solidFill>
                <a:latin typeface="Arial"/>
                <a:ea typeface="Arial"/>
                <a:cs typeface="Arial"/>
                <a:sym typeface="Arial"/>
              </a:rPr>
              <a:t>PowerPoint dient ter ondersteuning van je verhaal. Zet dus niet de tekst letterlijk op je slides, maar probeer de teksten zoveel mogelijk in te korten, tot korte en bondige bulletpoints. </a:t>
            </a:r>
            <a:endParaRPr sz="1200" b="0" i="0" u="none" strike="noStrike" cap="none">
              <a:solidFill>
                <a:schemeClr val="accent1"/>
              </a:solidFill>
              <a:latin typeface="Arial"/>
              <a:ea typeface="Arial"/>
              <a:cs typeface="Arial"/>
              <a:sym typeface="Arial"/>
            </a:endParaRPr>
          </a:p>
        </p:txBody>
      </p:sp>
      <p:sp>
        <p:nvSpPr>
          <p:cNvPr id="34" name="Google Shape;34;p3"/>
          <p:cNvSpPr txBox="1"/>
          <p:nvPr/>
        </p:nvSpPr>
        <p:spPr>
          <a:xfrm>
            <a:off x="9570578" y="393682"/>
            <a:ext cx="2562263" cy="930994"/>
          </a:xfrm>
          <a:prstGeom prst="rect">
            <a:avLst/>
          </a:prstGeom>
          <a:noFill/>
          <a:ln>
            <a:noFill/>
          </a:ln>
        </p:spPr>
        <p:txBody>
          <a:bodyPr spcFirstLastPara="1" wrap="square" lIns="68569" tIns="34275" rIns="68569" bIns="34275" anchor="t" anchorCtr="0">
            <a:spAutoFit/>
          </a:bodyPr>
          <a:lstStyle/>
          <a:p>
            <a:pPr marL="0" marR="0" lvl="0" indent="0" algn="l" rtl="0">
              <a:spcBef>
                <a:spcPts val="0"/>
              </a:spcBef>
              <a:spcAft>
                <a:spcPts val="0"/>
              </a:spcAft>
              <a:buNone/>
            </a:pPr>
            <a:r>
              <a:rPr lang="nl-NL" sz="2800" b="1" i="0" u="none" strike="noStrike" cap="none">
                <a:solidFill>
                  <a:schemeClr val="accent2"/>
                </a:solidFill>
                <a:latin typeface="Calibri"/>
                <a:ea typeface="Calibri"/>
                <a:cs typeface="Calibri"/>
                <a:sym typeface="Calibri"/>
              </a:rPr>
              <a:t>Styling van titel</a:t>
            </a:r>
            <a:endParaRPr sz="1050"/>
          </a:p>
          <a:p>
            <a:pPr marL="0" marR="0" lvl="0" indent="0" algn="l" rtl="0">
              <a:spcBef>
                <a:spcPts val="0"/>
              </a:spcBef>
              <a:spcAft>
                <a:spcPts val="0"/>
              </a:spcAft>
              <a:buNone/>
            </a:pPr>
            <a:r>
              <a:rPr lang="nl-NL" sz="1400" b="0" i="0" u="none" strike="noStrike" cap="none">
                <a:solidFill>
                  <a:schemeClr val="accent1"/>
                </a:solidFill>
                <a:latin typeface="Arial"/>
                <a:ea typeface="Arial"/>
                <a:cs typeface="Arial"/>
                <a:sym typeface="Arial"/>
              </a:rPr>
              <a:t>Calibri – bold – 28 pt </a:t>
            </a:r>
            <a:endParaRPr sz="1050"/>
          </a:p>
          <a:p>
            <a:pPr marL="0" marR="0" lvl="0" indent="0" algn="l" rtl="0">
              <a:spcBef>
                <a:spcPts val="0"/>
              </a:spcBef>
              <a:spcAft>
                <a:spcPts val="0"/>
              </a:spcAft>
              <a:buNone/>
            </a:pPr>
            <a:r>
              <a:rPr lang="nl-NL" sz="1400" b="0" i="0" u="none" strike="noStrike" cap="none">
                <a:solidFill>
                  <a:schemeClr val="accent1"/>
                </a:solidFill>
                <a:latin typeface="Arial"/>
                <a:ea typeface="Arial"/>
                <a:cs typeface="Arial"/>
                <a:sym typeface="Arial"/>
              </a:rPr>
              <a:t>Kleur Emerald</a:t>
            </a:r>
            <a:endParaRPr sz="1050"/>
          </a:p>
        </p:txBody>
      </p:sp>
      <p:sp>
        <p:nvSpPr>
          <p:cNvPr id="35" name="Google Shape;35;p3"/>
          <p:cNvSpPr txBox="1"/>
          <p:nvPr/>
        </p:nvSpPr>
        <p:spPr>
          <a:xfrm>
            <a:off x="9564457" y="1514838"/>
            <a:ext cx="2562263" cy="746328"/>
          </a:xfrm>
          <a:prstGeom prst="rect">
            <a:avLst/>
          </a:prstGeom>
          <a:noFill/>
          <a:ln>
            <a:noFill/>
          </a:ln>
        </p:spPr>
        <p:txBody>
          <a:bodyPr spcFirstLastPara="1" wrap="square" lIns="68569" tIns="34275" rIns="68569" bIns="34275" anchor="t" anchorCtr="0">
            <a:spAutoFit/>
          </a:bodyPr>
          <a:lstStyle/>
          <a:p>
            <a:pPr marL="0" marR="0" lvl="0" indent="0" algn="l" rtl="0">
              <a:spcBef>
                <a:spcPts val="0"/>
              </a:spcBef>
              <a:spcAft>
                <a:spcPts val="0"/>
              </a:spcAft>
              <a:buNone/>
            </a:pPr>
            <a:r>
              <a:rPr lang="nl-NL" sz="1600" b="0" i="0" u="none" strike="noStrike" cap="none">
                <a:solidFill>
                  <a:schemeClr val="accent2"/>
                </a:solidFill>
                <a:latin typeface="Calibri"/>
                <a:ea typeface="Calibri"/>
                <a:cs typeface="Calibri"/>
                <a:sym typeface="Calibri"/>
              </a:rPr>
              <a:t>Styling van kop</a:t>
            </a:r>
            <a:endParaRPr sz="1050"/>
          </a:p>
          <a:p>
            <a:pPr marL="0" marR="0" lvl="0" indent="0" algn="l" rtl="0">
              <a:spcBef>
                <a:spcPts val="0"/>
              </a:spcBef>
              <a:spcAft>
                <a:spcPts val="0"/>
              </a:spcAft>
              <a:buNone/>
            </a:pPr>
            <a:r>
              <a:rPr lang="nl-NL" sz="1400" b="0" i="0" u="none" strike="noStrike" cap="none">
                <a:solidFill>
                  <a:schemeClr val="accent1"/>
                </a:solidFill>
                <a:latin typeface="Arial"/>
                <a:ea typeface="Arial"/>
                <a:cs typeface="Arial"/>
                <a:sym typeface="Arial"/>
              </a:rPr>
              <a:t>Calibri – regular – 16 pt </a:t>
            </a:r>
            <a:endParaRPr sz="1050"/>
          </a:p>
          <a:p>
            <a:pPr marL="0" marR="0" lvl="0" indent="0" algn="l" rtl="0">
              <a:spcBef>
                <a:spcPts val="0"/>
              </a:spcBef>
              <a:spcAft>
                <a:spcPts val="0"/>
              </a:spcAft>
              <a:buNone/>
            </a:pPr>
            <a:r>
              <a:rPr lang="nl-NL" sz="1400" b="0" i="0" u="none" strike="noStrike" cap="none">
                <a:solidFill>
                  <a:schemeClr val="accent1"/>
                </a:solidFill>
                <a:latin typeface="Arial"/>
                <a:ea typeface="Arial"/>
                <a:cs typeface="Arial"/>
                <a:sym typeface="Arial"/>
              </a:rPr>
              <a:t>Kleur Emerald</a:t>
            </a:r>
            <a:endParaRPr sz="1050"/>
          </a:p>
        </p:txBody>
      </p:sp>
      <p:sp>
        <p:nvSpPr>
          <p:cNvPr id="36" name="Google Shape;36;p3"/>
          <p:cNvSpPr txBox="1"/>
          <p:nvPr/>
        </p:nvSpPr>
        <p:spPr>
          <a:xfrm>
            <a:off x="9564457" y="2445210"/>
            <a:ext cx="2562263" cy="746328"/>
          </a:xfrm>
          <a:prstGeom prst="rect">
            <a:avLst/>
          </a:prstGeom>
          <a:noFill/>
          <a:ln>
            <a:noFill/>
          </a:ln>
        </p:spPr>
        <p:txBody>
          <a:bodyPr spcFirstLastPara="1" wrap="square" lIns="68569" tIns="34275" rIns="68569" bIns="34275" anchor="t" anchorCtr="0">
            <a:spAutoFit/>
          </a:bodyPr>
          <a:lstStyle/>
          <a:p>
            <a:pPr marL="0" marR="0" lvl="0" indent="0" algn="l" rtl="0">
              <a:spcBef>
                <a:spcPts val="0"/>
              </a:spcBef>
              <a:spcAft>
                <a:spcPts val="0"/>
              </a:spcAft>
              <a:buNone/>
            </a:pPr>
            <a:r>
              <a:rPr lang="nl-NL" sz="1600" b="1" i="0" u="none" strike="noStrike" cap="none">
                <a:solidFill>
                  <a:schemeClr val="accent1"/>
                </a:solidFill>
                <a:latin typeface="Calibri"/>
                <a:ea typeface="Calibri"/>
                <a:cs typeface="Calibri"/>
                <a:sym typeface="Calibri"/>
              </a:rPr>
              <a:t>Styling van tussenkop</a:t>
            </a:r>
            <a:endParaRPr sz="1050"/>
          </a:p>
          <a:p>
            <a:pPr marL="0" marR="0" lvl="0" indent="0" algn="l" rtl="0">
              <a:spcBef>
                <a:spcPts val="0"/>
              </a:spcBef>
              <a:spcAft>
                <a:spcPts val="0"/>
              </a:spcAft>
              <a:buNone/>
            </a:pPr>
            <a:r>
              <a:rPr lang="nl-NL" sz="1400" b="0" i="0" u="none" strike="noStrike" cap="none">
                <a:solidFill>
                  <a:schemeClr val="accent1"/>
                </a:solidFill>
                <a:latin typeface="Arial"/>
                <a:ea typeface="Arial"/>
                <a:cs typeface="Arial"/>
                <a:sym typeface="Arial"/>
              </a:rPr>
              <a:t>Calibri – bold – 16 pt </a:t>
            </a:r>
            <a:endParaRPr sz="1050"/>
          </a:p>
          <a:p>
            <a:pPr marL="0" marR="0" lvl="0" indent="0" algn="l" rtl="0">
              <a:spcBef>
                <a:spcPts val="0"/>
              </a:spcBef>
              <a:spcAft>
                <a:spcPts val="0"/>
              </a:spcAft>
              <a:buNone/>
            </a:pPr>
            <a:r>
              <a:rPr lang="nl-NL" sz="1400" b="0" i="0" u="none" strike="noStrike" cap="none">
                <a:solidFill>
                  <a:schemeClr val="accent1"/>
                </a:solidFill>
                <a:latin typeface="Arial"/>
                <a:ea typeface="Arial"/>
                <a:cs typeface="Arial"/>
                <a:sym typeface="Arial"/>
              </a:rPr>
              <a:t>Kleur Petrol</a:t>
            </a:r>
            <a:endParaRPr sz="1400" b="0" i="0" u="none" strike="noStrike" cap="none">
              <a:solidFill>
                <a:schemeClr val="accent1"/>
              </a:solidFill>
              <a:latin typeface="Arial"/>
              <a:ea typeface="Arial"/>
              <a:cs typeface="Arial"/>
              <a:sym typeface="Arial"/>
            </a:endParaRPr>
          </a:p>
        </p:txBody>
      </p:sp>
      <p:sp>
        <p:nvSpPr>
          <p:cNvPr id="37" name="Google Shape;37;p3"/>
          <p:cNvSpPr txBox="1"/>
          <p:nvPr/>
        </p:nvSpPr>
        <p:spPr>
          <a:xfrm>
            <a:off x="9596793" y="3375582"/>
            <a:ext cx="2562263" cy="746328"/>
          </a:xfrm>
          <a:prstGeom prst="rect">
            <a:avLst/>
          </a:prstGeom>
          <a:noFill/>
          <a:ln>
            <a:noFill/>
          </a:ln>
        </p:spPr>
        <p:txBody>
          <a:bodyPr spcFirstLastPara="1" wrap="square" lIns="68569" tIns="34275" rIns="68569" bIns="34275" anchor="t" anchorCtr="0">
            <a:spAutoFit/>
          </a:bodyPr>
          <a:lstStyle/>
          <a:p>
            <a:pPr marL="0" marR="0" lvl="0" indent="0" algn="l" rtl="0">
              <a:spcBef>
                <a:spcPts val="0"/>
              </a:spcBef>
              <a:spcAft>
                <a:spcPts val="0"/>
              </a:spcAft>
              <a:buNone/>
            </a:pPr>
            <a:r>
              <a:rPr lang="nl-NL" sz="1600" b="0" i="0" u="none" strike="noStrike" cap="none">
                <a:solidFill>
                  <a:schemeClr val="dk2"/>
                </a:solidFill>
                <a:latin typeface="Roboto"/>
                <a:ea typeface="Roboto"/>
                <a:cs typeface="Roboto"/>
                <a:sym typeface="Roboto"/>
              </a:rPr>
              <a:t>Styling van tekst</a:t>
            </a:r>
            <a:endParaRPr sz="1050"/>
          </a:p>
          <a:p>
            <a:pPr marL="0" marR="0" lvl="0" indent="0" algn="l" rtl="0">
              <a:spcBef>
                <a:spcPts val="0"/>
              </a:spcBef>
              <a:spcAft>
                <a:spcPts val="0"/>
              </a:spcAft>
              <a:buNone/>
            </a:pPr>
            <a:r>
              <a:rPr lang="nl-NL" sz="1400" b="0" i="0" u="none" strike="noStrike" cap="none">
                <a:solidFill>
                  <a:schemeClr val="accent1"/>
                </a:solidFill>
                <a:latin typeface="Arial"/>
                <a:ea typeface="Arial"/>
                <a:cs typeface="Arial"/>
                <a:sym typeface="Arial"/>
              </a:rPr>
              <a:t>roboto – bold – 16 pt </a:t>
            </a:r>
            <a:endParaRPr sz="1050"/>
          </a:p>
          <a:p>
            <a:pPr marL="0" marR="0" lvl="0" indent="0" algn="l" rtl="0">
              <a:spcBef>
                <a:spcPts val="0"/>
              </a:spcBef>
              <a:spcAft>
                <a:spcPts val="0"/>
              </a:spcAft>
              <a:buNone/>
            </a:pPr>
            <a:r>
              <a:rPr lang="nl-NL" sz="1400" b="0" i="0" u="none" strike="noStrike" cap="none">
                <a:solidFill>
                  <a:schemeClr val="accent1"/>
                </a:solidFill>
                <a:latin typeface="Arial"/>
                <a:ea typeface="Arial"/>
                <a:cs typeface="Arial"/>
                <a:sym typeface="Arial"/>
              </a:rPr>
              <a:t>Kleur Charcoal</a:t>
            </a:r>
            <a:endParaRPr sz="1400" b="0" i="0" u="none" strike="noStrike" cap="none">
              <a:solidFill>
                <a:schemeClr val="accent1"/>
              </a:solidFill>
              <a:latin typeface="Arial"/>
              <a:ea typeface="Arial"/>
              <a:cs typeface="Arial"/>
              <a:sym typeface="Arial"/>
            </a:endParaRPr>
          </a:p>
        </p:txBody>
      </p:sp>
    </p:spTree>
    <p:extLst>
      <p:ext uri="{BB962C8B-B14F-4D97-AF65-F5344CB8AC3E}">
        <p14:creationId xmlns:p14="http://schemas.microsoft.com/office/powerpoint/2010/main" val="95563006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ekstdia">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p:cNvSpPr>
            <a:spLocks noGrp="1"/>
          </p:cNvSpPr>
          <p:nvPr>
            <p:ph type="ftr" sz="quarter" idx="11"/>
          </p:nvPr>
        </p:nvSpPr>
        <p:spPr/>
        <p:txBody>
          <a:bodyPr/>
          <a:lstStyle/>
          <a:p>
            <a:r>
              <a:rPr lang="nl-NL" dirty="0"/>
              <a:t>Inzicht Zorggebruik</a:t>
            </a:r>
          </a:p>
        </p:txBody>
      </p:sp>
      <p:sp>
        <p:nvSpPr>
          <p:cNvPr id="6" name="Tijdelijke aanduiding voor dianummer 5"/>
          <p:cNvSpPr>
            <a:spLocks noGrp="1"/>
          </p:cNvSpPr>
          <p:nvPr>
            <p:ph type="sldNum" sz="quarter" idx="12"/>
          </p:nvPr>
        </p:nvSpPr>
        <p:spPr/>
        <p:txBody>
          <a:bodyPr/>
          <a:lstStyle/>
          <a:p>
            <a:fld id="{360EED59-B785-0345-A076-2FC0ACB3BA77}" type="slidenum">
              <a:rPr lang="nl-NL" smtClean="0"/>
              <a:t>‹nr.›</a:t>
            </a:fld>
            <a:endParaRPr lang="nl-NL" dirty="0"/>
          </a:p>
        </p:txBody>
      </p:sp>
      <p:sp>
        <p:nvSpPr>
          <p:cNvPr id="7" name="Tekstvak 6"/>
          <p:cNvSpPr txBox="1"/>
          <p:nvPr userDrawn="1"/>
        </p:nvSpPr>
        <p:spPr>
          <a:xfrm>
            <a:off x="1143664" y="4651392"/>
            <a:ext cx="1199788" cy="218443"/>
          </a:xfrm>
          <a:prstGeom prst="rect">
            <a:avLst/>
          </a:prstGeom>
          <a:noFill/>
        </p:spPr>
        <p:txBody>
          <a:bodyPr wrap="square" lIns="0" tIns="0" rIns="0" bIns="0" rtlCol="0">
            <a:normAutofit/>
          </a:bodyPr>
          <a:lstStyle/>
          <a:p>
            <a:r>
              <a:rPr lang="nl-NL" sz="975" b="1" dirty="0">
                <a:solidFill>
                  <a:srgbClr val="005A63"/>
                </a:solidFill>
                <a:latin typeface="Arial"/>
                <a:cs typeface="Arial"/>
              </a:rPr>
              <a:t>VGZ voor de Zorg |</a:t>
            </a:r>
          </a:p>
        </p:txBody>
      </p:sp>
      <p:pic>
        <p:nvPicPr>
          <p:cNvPr id="97" name="Afbeelding 96" descr="Combinatielogo_IZZ-VGZ_FC_RGB.emf"/>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40000" y="4230001"/>
            <a:ext cx="3978000" cy="782893"/>
          </a:xfrm>
          <a:prstGeom prst="rect">
            <a:avLst/>
          </a:prstGeom>
        </p:spPr>
      </p:pic>
    </p:spTree>
    <p:extLst>
      <p:ext uri="{BB962C8B-B14F-4D97-AF65-F5344CB8AC3E}">
        <p14:creationId xmlns:p14="http://schemas.microsoft.com/office/powerpoint/2010/main" val="348382369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1800" y="252001"/>
            <a:ext cx="8061325" cy="447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2000" tIns="0" rIns="432000" bIns="0" numCol="1" anchor="t" anchorCtr="0" compatLnSpc="1">
            <a:prstTxWarp prst="textNoShape">
              <a:avLst/>
            </a:prstTxWarp>
          </a:bodyPr>
          <a:lstStyle/>
          <a:p>
            <a:pPr lvl="0"/>
            <a:r>
              <a:rPr lang="nl-NL"/>
              <a:t>Klik om de titel te bewerken</a:t>
            </a:r>
          </a:p>
        </p:txBody>
      </p:sp>
      <p:sp>
        <p:nvSpPr>
          <p:cNvPr id="6" name="Rectangle 3">
            <a:extLst>
              <a:ext uri="{FF2B5EF4-FFF2-40B4-BE49-F238E27FC236}">
                <a16:creationId xmlns:a16="http://schemas.microsoft.com/office/drawing/2014/main" id="{E1CD7FB7-59D6-4046-92F1-4846FF10671B}"/>
              </a:ext>
            </a:extLst>
          </p:cNvPr>
          <p:cNvSpPr>
            <a:spLocks noGrp="1" noChangeArrowheads="1"/>
          </p:cNvSpPr>
          <p:nvPr>
            <p:ph type="body" idx="1"/>
          </p:nvPr>
        </p:nvSpPr>
        <p:spPr bwMode="auto">
          <a:xfrm>
            <a:off x="431800" y="1025130"/>
            <a:ext cx="8061325" cy="2591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2000" tIns="0" rIns="432000" bIns="0" numCol="1" anchor="t" anchorCtr="0" compatLnSpc="1">
            <a:prstTxWarp prst="textNoShape">
              <a:avLst/>
            </a:prstTxWarp>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cSld>
  <p:clrMap bg1="lt1" tx1="dk1" bg2="lt2" tx2="dk2" accent1="accent1" accent2="accent2" accent3="accent3" accent4="accent4" accent5="accent5" accent6="accent6" hlink="hlink" folHlink="folHlink"/>
  <p:sldLayoutIdLst>
    <p:sldLayoutId id="2147483732" r:id="rId1"/>
    <p:sldLayoutId id="2147483704" r:id="rId2"/>
    <p:sldLayoutId id="2147483652" r:id="rId3"/>
    <p:sldLayoutId id="2147483700" r:id="rId4"/>
    <p:sldLayoutId id="2147483725" r:id="rId5"/>
    <p:sldLayoutId id="2147483701" r:id="rId6"/>
    <p:sldLayoutId id="2147483728" r:id="rId7"/>
    <p:sldLayoutId id="2147483721" r:id="rId8"/>
    <p:sldLayoutId id="2147483717" r:id="rId9"/>
    <p:sldLayoutId id="2147483718" r:id="rId10"/>
    <p:sldLayoutId id="2147483736" r:id="rId11"/>
    <p:sldLayoutId id="2147483737" r:id="rId12"/>
    <p:sldLayoutId id="2147483719" r:id="rId13"/>
    <p:sldLayoutId id="2147483720" r:id="rId14"/>
    <p:sldLayoutId id="2147483710" r:id="rId15"/>
    <p:sldLayoutId id="2147483729" r:id="rId16"/>
    <p:sldLayoutId id="2147483726" r:id="rId17"/>
    <p:sldLayoutId id="2147483714" r:id="rId18"/>
    <p:sldLayoutId id="2147483733" r:id="rId19"/>
    <p:sldLayoutId id="2147483709" r:id="rId20"/>
    <p:sldLayoutId id="2147483655" r:id="rId21"/>
    <p:sldLayoutId id="2147483735" r:id="rId22"/>
    <p:sldLayoutId id="2147483734" r:id="rId23"/>
    <p:sldLayoutId id="2147483656" r:id="rId24"/>
    <p:sldLayoutId id="2147483657" r:id="rId25"/>
    <p:sldLayoutId id="2147483658" r:id="rId26"/>
    <p:sldLayoutId id="2147483659" r:id="rId27"/>
    <p:sldLayoutId id="2147483691" r:id="rId28"/>
    <p:sldLayoutId id="2147483688" r:id="rId29"/>
    <p:sldLayoutId id="2147483738" r:id="rId30"/>
    <p:sldLayoutId id="2147483739" r:id="rId31"/>
    <p:sldLayoutId id="2147483741" r:id="rId32"/>
    <p:sldLayoutId id="2147483742" r:id="rId33"/>
  </p:sldLayoutIdLst>
  <p:hf hdr="0" dt="0"/>
  <p:txStyles>
    <p:titleStyle>
      <a:lvl1pPr algn="l" rtl="0" eaLnBrk="1" fontAlgn="base" hangingPunct="1">
        <a:spcBef>
          <a:spcPct val="0"/>
        </a:spcBef>
        <a:spcAft>
          <a:spcPct val="0"/>
        </a:spcAft>
        <a:tabLst>
          <a:tab pos="3683000" algn="l"/>
        </a:tabLst>
        <a:defRPr sz="2800" b="1" i="0" baseline="0">
          <a:solidFill>
            <a:schemeClr val="accent2"/>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4800" b="1">
          <a:solidFill>
            <a:schemeClr val="tx2"/>
          </a:solidFill>
          <a:latin typeface="Arial" charset="0"/>
        </a:defRPr>
      </a:lvl2pPr>
      <a:lvl3pPr algn="l" rtl="0" eaLnBrk="1" fontAlgn="base" hangingPunct="1">
        <a:spcBef>
          <a:spcPct val="0"/>
        </a:spcBef>
        <a:spcAft>
          <a:spcPct val="0"/>
        </a:spcAft>
        <a:defRPr sz="4800" b="1">
          <a:solidFill>
            <a:schemeClr val="tx2"/>
          </a:solidFill>
          <a:latin typeface="Arial" charset="0"/>
        </a:defRPr>
      </a:lvl3pPr>
      <a:lvl4pPr algn="l" rtl="0" eaLnBrk="1" fontAlgn="base" hangingPunct="1">
        <a:spcBef>
          <a:spcPct val="0"/>
        </a:spcBef>
        <a:spcAft>
          <a:spcPct val="0"/>
        </a:spcAft>
        <a:defRPr sz="4800" b="1">
          <a:solidFill>
            <a:schemeClr val="tx2"/>
          </a:solidFill>
          <a:latin typeface="Arial" charset="0"/>
        </a:defRPr>
      </a:lvl4pPr>
      <a:lvl5pPr algn="l" rtl="0" eaLnBrk="1" fontAlgn="base" hangingPunct="1">
        <a:spcBef>
          <a:spcPct val="0"/>
        </a:spcBef>
        <a:spcAft>
          <a:spcPct val="0"/>
        </a:spcAft>
        <a:defRPr sz="4800" b="1">
          <a:solidFill>
            <a:schemeClr val="tx2"/>
          </a:solidFill>
          <a:latin typeface="Arial" charset="0"/>
        </a:defRPr>
      </a:lvl5pPr>
      <a:lvl6pPr marL="457200" algn="l" rtl="0" eaLnBrk="1" fontAlgn="base" hangingPunct="1">
        <a:spcBef>
          <a:spcPct val="0"/>
        </a:spcBef>
        <a:spcAft>
          <a:spcPct val="0"/>
        </a:spcAft>
        <a:defRPr sz="4800" b="1">
          <a:solidFill>
            <a:schemeClr val="tx2"/>
          </a:solidFill>
          <a:latin typeface="Arial" charset="0"/>
        </a:defRPr>
      </a:lvl6pPr>
      <a:lvl7pPr marL="914400" algn="l" rtl="0" eaLnBrk="1" fontAlgn="base" hangingPunct="1">
        <a:spcBef>
          <a:spcPct val="0"/>
        </a:spcBef>
        <a:spcAft>
          <a:spcPct val="0"/>
        </a:spcAft>
        <a:defRPr sz="4800" b="1">
          <a:solidFill>
            <a:schemeClr val="tx2"/>
          </a:solidFill>
          <a:latin typeface="Arial" charset="0"/>
        </a:defRPr>
      </a:lvl7pPr>
      <a:lvl8pPr marL="1371600" algn="l" rtl="0" eaLnBrk="1" fontAlgn="base" hangingPunct="1">
        <a:spcBef>
          <a:spcPct val="0"/>
        </a:spcBef>
        <a:spcAft>
          <a:spcPct val="0"/>
        </a:spcAft>
        <a:defRPr sz="4800" b="1">
          <a:solidFill>
            <a:schemeClr val="tx2"/>
          </a:solidFill>
          <a:latin typeface="Arial" charset="0"/>
        </a:defRPr>
      </a:lvl8pPr>
      <a:lvl9pPr marL="1828800" algn="l" rtl="0" eaLnBrk="1" fontAlgn="base" hangingPunct="1">
        <a:spcBef>
          <a:spcPct val="0"/>
        </a:spcBef>
        <a:spcAft>
          <a:spcPct val="0"/>
        </a:spcAft>
        <a:defRPr sz="4800" b="1">
          <a:solidFill>
            <a:schemeClr val="tx2"/>
          </a:solidFill>
          <a:latin typeface="Arial" charset="0"/>
        </a:defRPr>
      </a:lvl9pPr>
    </p:titleStyle>
    <p:bodyStyle>
      <a:lvl1pPr marL="0" indent="0" algn="l" rtl="0" eaLnBrk="1" fontAlgn="base" hangingPunct="1">
        <a:lnSpc>
          <a:spcPts val="1800"/>
        </a:lnSpc>
        <a:spcBef>
          <a:spcPts val="300"/>
        </a:spcBef>
        <a:spcAft>
          <a:spcPct val="0"/>
        </a:spcAft>
        <a:buFontTx/>
        <a:buNone/>
        <a:defRPr sz="1400" b="0" i="0" baseline="0">
          <a:solidFill>
            <a:schemeClr val="tx2"/>
          </a:solidFill>
          <a:latin typeface="Roboto" panose="02000000000000000000" pitchFamily="2" charset="0"/>
          <a:ea typeface="Roboto" panose="02000000000000000000" pitchFamily="2" charset="0"/>
          <a:cs typeface="+mn-cs"/>
        </a:defRPr>
      </a:lvl1pPr>
      <a:lvl2pPr marL="285750" indent="-285750" algn="l" rtl="0" eaLnBrk="1" fontAlgn="base" hangingPunct="1">
        <a:lnSpc>
          <a:spcPts val="1800"/>
        </a:lnSpc>
        <a:spcBef>
          <a:spcPts val="300"/>
        </a:spcBef>
        <a:spcAft>
          <a:spcPct val="0"/>
        </a:spcAft>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2pPr>
      <a:lvl3pPr marL="692150" indent="-285750" algn="l" rtl="0" eaLnBrk="1" fontAlgn="base" hangingPunct="1">
        <a:lnSpc>
          <a:spcPts val="1800"/>
        </a:lnSpc>
        <a:spcBef>
          <a:spcPts val="300"/>
        </a:spcBef>
        <a:spcAft>
          <a:spcPct val="0"/>
        </a:spcAft>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3pPr>
      <a:lvl4pPr marL="1098550" indent="-285750" algn="l" rtl="0" eaLnBrk="1" fontAlgn="base" hangingPunct="1">
        <a:lnSpc>
          <a:spcPts val="1800"/>
        </a:lnSpc>
        <a:spcBef>
          <a:spcPts val="300"/>
        </a:spcBef>
        <a:spcAft>
          <a:spcPct val="0"/>
        </a:spcAft>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4pPr>
      <a:lvl5pPr marL="1504950" indent="-285750" algn="l" rtl="0" eaLnBrk="1" fontAlgn="base" hangingPunct="1">
        <a:lnSpc>
          <a:spcPts val="1800"/>
        </a:lnSpc>
        <a:spcBef>
          <a:spcPts val="300"/>
        </a:spcBef>
        <a:spcAft>
          <a:spcPct val="0"/>
        </a:spcAft>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5pPr>
      <a:lvl6pPr marL="2082800" indent="-406400" algn="l" rtl="0" eaLnBrk="1" fontAlgn="base" hangingPunct="1">
        <a:lnSpc>
          <a:spcPts val="3200"/>
        </a:lnSpc>
        <a:spcBef>
          <a:spcPct val="20000"/>
        </a:spcBef>
        <a:spcAft>
          <a:spcPct val="0"/>
        </a:spcAft>
        <a:buFont typeface="Arial" charset="0"/>
        <a:buChar char="-"/>
        <a:defRPr sz="2700">
          <a:solidFill>
            <a:schemeClr val="tx1"/>
          </a:solidFill>
          <a:latin typeface="+mn-lt"/>
        </a:defRPr>
      </a:lvl6pPr>
      <a:lvl7pPr marL="2540000" indent="-406400" algn="l" rtl="0" eaLnBrk="1" fontAlgn="base" hangingPunct="1">
        <a:lnSpc>
          <a:spcPts val="3200"/>
        </a:lnSpc>
        <a:spcBef>
          <a:spcPct val="20000"/>
        </a:spcBef>
        <a:spcAft>
          <a:spcPct val="0"/>
        </a:spcAft>
        <a:buFont typeface="Arial" charset="0"/>
        <a:buChar char="-"/>
        <a:defRPr sz="2700">
          <a:solidFill>
            <a:schemeClr val="tx1"/>
          </a:solidFill>
          <a:latin typeface="+mn-lt"/>
        </a:defRPr>
      </a:lvl7pPr>
      <a:lvl8pPr marL="2997200" indent="-406400" algn="l" rtl="0" eaLnBrk="1" fontAlgn="base" hangingPunct="1">
        <a:lnSpc>
          <a:spcPts val="3200"/>
        </a:lnSpc>
        <a:spcBef>
          <a:spcPct val="20000"/>
        </a:spcBef>
        <a:spcAft>
          <a:spcPct val="0"/>
        </a:spcAft>
        <a:buFont typeface="Arial" charset="0"/>
        <a:buChar char="-"/>
        <a:defRPr sz="2700">
          <a:solidFill>
            <a:schemeClr val="tx1"/>
          </a:solidFill>
          <a:latin typeface="+mn-lt"/>
        </a:defRPr>
      </a:lvl8pPr>
      <a:lvl9pPr marL="3454400" indent="-406400" algn="l" rtl="0" eaLnBrk="1" fontAlgn="base" hangingPunct="1">
        <a:lnSpc>
          <a:spcPts val="3200"/>
        </a:lnSpc>
        <a:spcBef>
          <a:spcPct val="20000"/>
        </a:spcBef>
        <a:spcAft>
          <a:spcPct val="0"/>
        </a:spcAft>
        <a:buFont typeface="Arial" charset="0"/>
        <a:buChar char="-"/>
        <a:defRPr sz="27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2.xml"/><Relationship Id="rId5" Type="http://schemas.openxmlformats.org/officeDocument/2006/relationships/image" Target="../media/image35.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8.pn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28.png"/><Relationship Id="rId1" Type="http://schemas.openxmlformats.org/officeDocument/2006/relationships/slideLayout" Target="../slideLayouts/slideLayout3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8.png"/><Relationship Id="rId1" Type="http://schemas.openxmlformats.org/officeDocument/2006/relationships/slideLayout" Target="../slideLayouts/slideLayout32.xml"/><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8.png"/><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8.png"/><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33.xml"/><Relationship Id="rId5" Type="http://schemas.openxmlformats.org/officeDocument/2006/relationships/image" Target="../media/image49.pn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3.xml"/><Relationship Id="rId5" Type="http://schemas.openxmlformats.org/officeDocument/2006/relationships/image" Target="../media/image51.png"/><Relationship Id="rId4" Type="http://schemas.openxmlformats.org/officeDocument/2006/relationships/image" Target="../media/image50.pn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8" Type="http://schemas.openxmlformats.org/officeDocument/2006/relationships/hyperlink" Target="https://www.izzdoorvgz.nl/zorgverzekering/aanvullende-zorgverzekering" TargetMode="External"/><Relationship Id="rId3" Type="http://schemas.openxmlformats.org/officeDocument/2006/relationships/image" Target="../media/image28.png"/><Relationship Id="rId7" Type="http://schemas.openxmlformats.org/officeDocument/2006/relationships/hyperlink" Target="https://www.izzdoorvgz.nl/zorgverzekering/collectief-voordeel" TargetMode="External"/><Relationship Id="rId2" Type="http://schemas.openxmlformats.org/officeDocument/2006/relationships/notesSlide" Target="../notesSlides/notesSlide4.xml"/><Relationship Id="rId1" Type="http://schemas.openxmlformats.org/officeDocument/2006/relationships/slideLayout" Target="../slideLayouts/slideLayout32.xml"/><Relationship Id="rId6" Type="http://schemas.openxmlformats.org/officeDocument/2006/relationships/hyperlink" Target="https://www.vgz.nl/zorgverzekering/zorgverzekering-2025" TargetMode="External"/><Relationship Id="rId11" Type="http://schemas.openxmlformats.org/officeDocument/2006/relationships/hyperlink" Target="https://www.izzdoorvgz.nl/service-en-contact/contact-met-een-medewerker" TargetMode="External"/><Relationship Id="rId5" Type="http://schemas.openxmlformats.org/officeDocument/2006/relationships/hyperlink" Target="https://www.izzdoorvgz.nl/zorgverzekering/basisverzekering/wijzigingen-2025" TargetMode="External"/><Relationship Id="rId10" Type="http://schemas.openxmlformats.org/officeDocument/2006/relationships/hyperlink" Target="https://www.izzdoorvgz.nl/izz-zorgverzekering-app" TargetMode="External"/><Relationship Id="rId4" Type="http://schemas.openxmlformats.org/officeDocument/2006/relationships/hyperlink" Target="https://www.izzdoorvgz.nl/zorgverzekering" TargetMode="External"/><Relationship Id="rId9" Type="http://schemas.openxmlformats.org/officeDocument/2006/relationships/hyperlink" Target="https://www.izzdoorvgz.nl/zorgverzekering#basisverzekeringe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A1E671B8-F074-79E9-1DBA-440F05AF6D4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1</a:t>
            </a:fld>
            <a:endParaRPr lang="nl-NL"/>
          </a:p>
        </p:txBody>
      </p:sp>
      <p:sp>
        <p:nvSpPr>
          <p:cNvPr id="10" name="Titel 1">
            <a:extLst>
              <a:ext uri="{FF2B5EF4-FFF2-40B4-BE49-F238E27FC236}">
                <a16:creationId xmlns:a16="http://schemas.microsoft.com/office/drawing/2014/main" id="{C53211B1-71DB-7CAF-C658-6E2F20DBBB22}"/>
              </a:ext>
            </a:extLst>
          </p:cNvPr>
          <p:cNvSpPr txBox="1">
            <a:spLocks/>
          </p:cNvSpPr>
          <p:nvPr/>
        </p:nvSpPr>
        <p:spPr bwMode="auto">
          <a:xfrm>
            <a:off x="96981" y="130706"/>
            <a:ext cx="6975764" cy="10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432000" tIns="0" rIns="432000" bIns="0" numCol="1" anchor="t" anchorCtr="0" compatLnSpc="1">
            <a:prstTxWarp prst="textNoShape">
              <a:avLst/>
            </a:prstTxWarp>
            <a:noAutofit/>
          </a:bodyPr>
          <a:lstStyle>
            <a:lvl1pPr lvl="0" algn="l" rtl="0" eaLnBrk="1" fontAlgn="base" hangingPunct="1">
              <a:spcBef>
                <a:spcPts val="0"/>
              </a:spcBef>
              <a:spcAft>
                <a:spcPts val="0"/>
              </a:spcAft>
              <a:buSzPts val="1400"/>
              <a:buNone/>
              <a:tabLst>
                <a:tab pos="3683000" algn="l"/>
              </a:tabLst>
              <a:defRPr sz="2800" b="1" i="0" baseline="0">
                <a:solidFill>
                  <a:schemeClr val="accent2"/>
                </a:solidFill>
                <a:latin typeface="Calibri" panose="020F0502020204030204" pitchFamily="34" charset="0"/>
                <a:ea typeface="+mj-ea"/>
                <a:cs typeface="Calibri" panose="020F0502020204030204" pitchFamily="34" charset="0"/>
              </a:defRPr>
            </a:lvl1pPr>
            <a:lvl2pPr lvl="1" algn="l" rtl="0" eaLnBrk="1" fontAlgn="base" hangingPunct="1">
              <a:spcBef>
                <a:spcPts val="0"/>
              </a:spcBef>
              <a:spcAft>
                <a:spcPts val="0"/>
              </a:spcAft>
              <a:buSzPts val="1400"/>
              <a:buNone/>
              <a:defRPr sz="4800" b="1">
                <a:solidFill>
                  <a:schemeClr val="tx2"/>
                </a:solidFill>
                <a:latin typeface="Arial" charset="0"/>
              </a:defRPr>
            </a:lvl2pPr>
            <a:lvl3pPr lvl="2" algn="l" rtl="0" eaLnBrk="1" fontAlgn="base" hangingPunct="1">
              <a:spcBef>
                <a:spcPts val="0"/>
              </a:spcBef>
              <a:spcAft>
                <a:spcPts val="0"/>
              </a:spcAft>
              <a:buSzPts val="1400"/>
              <a:buNone/>
              <a:defRPr sz="4800" b="1">
                <a:solidFill>
                  <a:schemeClr val="tx2"/>
                </a:solidFill>
                <a:latin typeface="Arial" charset="0"/>
              </a:defRPr>
            </a:lvl3pPr>
            <a:lvl4pPr lvl="3" algn="l" rtl="0" eaLnBrk="1" fontAlgn="base" hangingPunct="1">
              <a:spcBef>
                <a:spcPts val="0"/>
              </a:spcBef>
              <a:spcAft>
                <a:spcPts val="0"/>
              </a:spcAft>
              <a:buSzPts val="1400"/>
              <a:buNone/>
              <a:defRPr sz="4800" b="1">
                <a:solidFill>
                  <a:schemeClr val="tx2"/>
                </a:solidFill>
                <a:latin typeface="Arial" charset="0"/>
              </a:defRPr>
            </a:lvl4pPr>
            <a:lvl5pPr lvl="4" algn="l" rtl="0" eaLnBrk="1" fontAlgn="base" hangingPunct="1">
              <a:spcBef>
                <a:spcPts val="0"/>
              </a:spcBef>
              <a:spcAft>
                <a:spcPts val="0"/>
              </a:spcAft>
              <a:buSzPts val="1400"/>
              <a:buNone/>
              <a:defRPr sz="4800" b="1">
                <a:solidFill>
                  <a:schemeClr val="tx2"/>
                </a:solidFill>
                <a:latin typeface="Arial" charset="0"/>
              </a:defRPr>
            </a:lvl5pPr>
            <a:lvl6pPr marL="457200" lvl="5" algn="l" rtl="0" eaLnBrk="1" fontAlgn="base" hangingPunct="1">
              <a:spcBef>
                <a:spcPts val="0"/>
              </a:spcBef>
              <a:spcAft>
                <a:spcPts val="0"/>
              </a:spcAft>
              <a:buSzPts val="1400"/>
              <a:buNone/>
              <a:defRPr sz="4800" b="1">
                <a:solidFill>
                  <a:schemeClr val="tx2"/>
                </a:solidFill>
                <a:latin typeface="Arial" charset="0"/>
              </a:defRPr>
            </a:lvl6pPr>
            <a:lvl7pPr marL="914400" lvl="6" algn="l" rtl="0" eaLnBrk="1" fontAlgn="base" hangingPunct="1">
              <a:spcBef>
                <a:spcPts val="0"/>
              </a:spcBef>
              <a:spcAft>
                <a:spcPts val="0"/>
              </a:spcAft>
              <a:buSzPts val="1400"/>
              <a:buNone/>
              <a:defRPr sz="4800" b="1">
                <a:solidFill>
                  <a:schemeClr val="tx2"/>
                </a:solidFill>
                <a:latin typeface="Arial" charset="0"/>
              </a:defRPr>
            </a:lvl7pPr>
            <a:lvl8pPr marL="1371600" lvl="7" algn="l" rtl="0" eaLnBrk="1" fontAlgn="base" hangingPunct="1">
              <a:spcBef>
                <a:spcPts val="0"/>
              </a:spcBef>
              <a:spcAft>
                <a:spcPts val="0"/>
              </a:spcAft>
              <a:buSzPts val="1400"/>
              <a:buNone/>
              <a:defRPr sz="4800" b="1">
                <a:solidFill>
                  <a:schemeClr val="tx2"/>
                </a:solidFill>
                <a:latin typeface="Arial" charset="0"/>
              </a:defRPr>
            </a:lvl8pPr>
            <a:lvl9pPr marL="1828800" lvl="8" algn="l" rtl="0" eaLnBrk="1" fontAlgn="base" hangingPunct="1">
              <a:spcBef>
                <a:spcPts val="0"/>
              </a:spcBef>
              <a:spcAft>
                <a:spcPts val="0"/>
              </a:spcAft>
              <a:buSzPts val="1400"/>
              <a:buNone/>
              <a:defRPr sz="4800" b="1">
                <a:solidFill>
                  <a:schemeClr val="tx2"/>
                </a:solidFill>
                <a:latin typeface="Arial" charset="0"/>
              </a:defRPr>
            </a:lvl9pPr>
          </a:lstStyle>
          <a:p>
            <a:r>
              <a:rPr lang="nl-NL" sz="2400" kern="0" dirty="0">
                <a:solidFill>
                  <a:schemeClr val="bg1"/>
                </a:solidFill>
                <a:latin typeface="+mj-lt"/>
                <a:cs typeface="Calibri"/>
              </a:rPr>
              <a:t>Informatiebijeenkomst </a:t>
            </a:r>
          </a:p>
          <a:p>
            <a:r>
              <a:rPr lang="nl-NL" sz="2400" kern="0" dirty="0">
                <a:solidFill>
                  <a:schemeClr val="bg1"/>
                </a:solidFill>
                <a:latin typeface="+mj-lt"/>
                <a:cs typeface="Calibri"/>
              </a:rPr>
              <a:t>IZZ Zorgverzekering door VGZ</a:t>
            </a:r>
          </a:p>
        </p:txBody>
      </p:sp>
      <p:pic>
        <p:nvPicPr>
          <p:cNvPr id="12" name="Afbeelding 11" descr="Afbeelding met tekst, Lettertype, Graphics, schermopname&#10;&#10;Automatisch gegenereerde beschrijving">
            <a:extLst>
              <a:ext uri="{FF2B5EF4-FFF2-40B4-BE49-F238E27FC236}">
                <a16:creationId xmlns:a16="http://schemas.microsoft.com/office/drawing/2014/main" id="{6BB5527D-2029-B312-F6C8-738AB0CE7B8C}"/>
              </a:ext>
            </a:extLst>
          </p:cNvPr>
          <p:cNvPicPr>
            <a:picLocks noChangeAspect="1"/>
          </p:cNvPicPr>
          <p:nvPr/>
        </p:nvPicPr>
        <p:blipFill>
          <a:blip r:embed="rId3"/>
          <a:stretch>
            <a:fillRect/>
          </a:stretch>
        </p:blipFill>
        <p:spPr>
          <a:xfrm>
            <a:off x="6437313" y="4412391"/>
            <a:ext cx="2571751" cy="541469"/>
          </a:xfrm>
          <a:prstGeom prst="rect">
            <a:avLst/>
          </a:prstGeom>
        </p:spPr>
      </p:pic>
      <p:sp>
        <p:nvSpPr>
          <p:cNvPr id="2" name="Tekstvak 1">
            <a:extLst>
              <a:ext uri="{FF2B5EF4-FFF2-40B4-BE49-F238E27FC236}">
                <a16:creationId xmlns:a16="http://schemas.microsoft.com/office/drawing/2014/main" id="{58DD7D44-D187-B3FF-E643-59D0792788A9}"/>
              </a:ext>
            </a:extLst>
          </p:cNvPr>
          <p:cNvSpPr txBox="1"/>
          <p:nvPr/>
        </p:nvSpPr>
        <p:spPr>
          <a:xfrm>
            <a:off x="7072745" y="3570514"/>
            <a:ext cx="1780969" cy="461665"/>
          </a:xfrm>
          <a:prstGeom prst="rect">
            <a:avLst/>
          </a:prstGeom>
        </p:spPr>
        <p:txBody>
          <a:bodyPr wrap="square" rtlCol="0">
            <a:spAutoFit/>
          </a:bodyPr>
          <a:lstStyle/>
          <a:p>
            <a:pPr algn="l"/>
            <a:r>
              <a:rPr lang="nl-NL" sz="1200" kern="0" dirty="0">
                <a:solidFill>
                  <a:schemeClr val="bg1"/>
                </a:solidFill>
              </a:rPr>
              <a:t>Inge Wollrabe</a:t>
            </a:r>
          </a:p>
          <a:p>
            <a:pPr algn="l"/>
            <a:r>
              <a:rPr lang="nl-NL" sz="1200" kern="0" dirty="0" err="1">
                <a:solidFill>
                  <a:schemeClr val="bg1"/>
                </a:solidFill>
              </a:rPr>
              <a:t>Key</a:t>
            </a:r>
            <a:r>
              <a:rPr lang="nl-NL" sz="1200" kern="0" dirty="0">
                <a:solidFill>
                  <a:schemeClr val="bg1"/>
                </a:solidFill>
              </a:rPr>
              <a:t> Accountmanager</a:t>
            </a:r>
          </a:p>
        </p:txBody>
      </p:sp>
    </p:spTree>
    <p:extLst>
      <p:ext uri="{BB962C8B-B14F-4D97-AF65-F5344CB8AC3E}">
        <p14:creationId xmlns:p14="http://schemas.microsoft.com/office/powerpoint/2010/main" val="25673475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983F05-4051-2236-6203-F6A90DFF53F1}"/>
              </a:ext>
            </a:extLst>
          </p:cNvPr>
          <p:cNvSpPr>
            <a:spLocks noGrp="1"/>
          </p:cNvSpPr>
          <p:nvPr>
            <p:ph type="title"/>
          </p:nvPr>
        </p:nvSpPr>
        <p:spPr>
          <a:xfrm>
            <a:off x="-4761" y="252001"/>
            <a:ext cx="9140822" cy="447542"/>
          </a:xfrm>
        </p:spPr>
        <p:txBody>
          <a:bodyPr/>
          <a:lstStyle/>
          <a:p>
            <a:r>
              <a:rPr lang="nl-NL" dirty="0">
                <a:solidFill>
                  <a:srgbClr val="951B81"/>
                </a:solidFill>
                <a:latin typeface="Calibri"/>
                <a:cs typeface="Calibri"/>
              </a:rPr>
              <a:t>Even voorstellen:</a:t>
            </a:r>
            <a:endParaRPr lang="nl-NL" dirty="0">
              <a:solidFill>
                <a:srgbClr val="951B81"/>
              </a:solidFill>
            </a:endParaRPr>
          </a:p>
        </p:txBody>
      </p:sp>
      <p:sp>
        <p:nvSpPr>
          <p:cNvPr id="5" name="Tijdelijke aanduiding voor dianummer 4">
            <a:extLst>
              <a:ext uri="{FF2B5EF4-FFF2-40B4-BE49-F238E27FC236}">
                <a16:creationId xmlns:a16="http://schemas.microsoft.com/office/drawing/2014/main" id="{B3834093-00C7-896A-6CB5-F79C00CDE92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2</a:t>
            </a:fld>
            <a:endParaRPr lang="nl-NL"/>
          </a:p>
        </p:txBody>
      </p:sp>
      <p:pic>
        <p:nvPicPr>
          <p:cNvPr id="6" name="Afbeelding 5" descr="Afbeelding met tekst, Lettertype, Graphics, schermopname&#10;&#10;Automatisch gegenereerde beschrijving">
            <a:extLst>
              <a:ext uri="{FF2B5EF4-FFF2-40B4-BE49-F238E27FC236}">
                <a16:creationId xmlns:a16="http://schemas.microsoft.com/office/drawing/2014/main" id="{45920DCB-FA5C-F1DF-B394-971901C217B9}"/>
              </a:ext>
            </a:extLst>
          </p:cNvPr>
          <p:cNvPicPr>
            <a:picLocks noChangeAspect="1"/>
          </p:cNvPicPr>
          <p:nvPr/>
        </p:nvPicPr>
        <p:blipFill>
          <a:blip r:embed="rId3"/>
          <a:stretch>
            <a:fillRect/>
          </a:stretch>
        </p:blipFill>
        <p:spPr>
          <a:xfrm>
            <a:off x="6437313" y="4412391"/>
            <a:ext cx="2571751" cy="541469"/>
          </a:xfrm>
          <a:prstGeom prst="rect">
            <a:avLst/>
          </a:prstGeom>
        </p:spPr>
      </p:pic>
      <p:pic>
        <p:nvPicPr>
          <p:cNvPr id="1026" name="Afbeelding 13">
            <a:extLst>
              <a:ext uri="{FF2B5EF4-FFF2-40B4-BE49-F238E27FC236}">
                <a16:creationId xmlns:a16="http://schemas.microsoft.com/office/drawing/2014/main" id="{15420AAC-F8FB-78B1-94D1-0F937DCF3C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745" y="1063026"/>
            <a:ext cx="1010089" cy="101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tekst 2">
            <a:extLst>
              <a:ext uri="{FF2B5EF4-FFF2-40B4-BE49-F238E27FC236}">
                <a16:creationId xmlns:a16="http://schemas.microsoft.com/office/drawing/2014/main" id="{2FC3AB04-9761-5C97-C9B2-19AE0434D0CC}"/>
              </a:ext>
            </a:extLst>
          </p:cNvPr>
          <p:cNvSpPr>
            <a:spLocks noGrp="1"/>
          </p:cNvSpPr>
          <p:nvPr>
            <p:ph type="body" idx="2"/>
          </p:nvPr>
        </p:nvSpPr>
        <p:spPr>
          <a:xfrm>
            <a:off x="431801" y="825274"/>
            <a:ext cx="8172450" cy="2736850"/>
          </a:xfrm>
        </p:spPr>
        <p:txBody>
          <a:bodyPr/>
          <a:lstStyle/>
          <a:p>
            <a:r>
              <a:rPr lang="nl-NL" dirty="0"/>
              <a:t>							      </a:t>
            </a:r>
          </a:p>
          <a:p>
            <a:r>
              <a:rPr lang="nl-NL" dirty="0"/>
              <a:t>							Nicole Bremer</a:t>
            </a:r>
          </a:p>
          <a:p>
            <a:r>
              <a:rPr lang="nl-NL" dirty="0"/>
              <a:t>		Inge Wollrabe				Directeur NVDA</a:t>
            </a:r>
          </a:p>
          <a:p>
            <a:r>
              <a:rPr lang="nl-NL" dirty="0"/>
              <a:t>		</a:t>
            </a:r>
            <a:r>
              <a:rPr lang="nl-NL" dirty="0" err="1"/>
              <a:t>Key</a:t>
            </a:r>
            <a:r>
              <a:rPr lang="nl-NL" dirty="0"/>
              <a:t> Accountmanager</a:t>
            </a:r>
          </a:p>
          <a:p>
            <a:r>
              <a:rPr lang="nl-NL" dirty="0"/>
              <a:t>		De IZZ Zorgverzekering door VGZ</a:t>
            </a:r>
          </a:p>
          <a:p>
            <a:endParaRPr lang="nl-NL" dirty="0"/>
          </a:p>
          <a:p>
            <a:endParaRPr lang="nl-NL" dirty="0"/>
          </a:p>
          <a:p>
            <a:r>
              <a:rPr lang="nl-NL" dirty="0"/>
              <a:t>					</a:t>
            </a:r>
            <a:r>
              <a:rPr lang="nl-NL" dirty="0" err="1"/>
              <a:t>Milja</a:t>
            </a:r>
            <a:r>
              <a:rPr lang="nl-NL" dirty="0"/>
              <a:t> Du </a:t>
            </a:r>
            <a:r>
              <a:rPr lang="nl-NL" dirty="0" err="1"/>
              <a:t>Puy</a:t>
            </a:r>
            <a:endParaRPr lang="nl-NL" dirty="0"/>
          </a:p>
          <a:p>
            <a:r>
              <a:rPr lang="nl-NL" dirty="0"/>
              <a:t>					Klantadviseur</a:t>
            </a:r>
          </a:p>
          <a:p>
            <a:r>
              <a:rPr lang="nl-NL" dirty="0"/>
              <a:t>					De IZZ Zorgverzekering door VGZ</a:t>
            </a:r>
          </a:p>
        </p:txBody>
      </p:sp>
      <p:pic>
        <p:nvPicPr>
          <p:cNvPr id="8" name="Afbeelding 7" descr="Afbeelding met persoon, Menselijk gezicht, kleding, meubels&#10;&#10;Automatisch gegenereerde beschrijving">
            <a:extLst>
              <a:ext uri="{FF2B5EF4-FFF2-40B4-BE49-F238E27FC236}">
                <a16:creationId xmlns:a16="http://schemas.microsoft.com/office/drawing/2014/main" id="{6D490501-2302-1299-6305-5886390472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66708" y="2726422"/>
            <a:ext cx="1638013" cy="1394639"/>
          </a:xfrm>
          <a:prstGeom prst="rect">
            <a:avLst/>
          </a:prstGeom>
        </p:spPr>
      </p:pic>
      <p:pic>
        <p:nvPicPr>
          <p:cNvPr id="7" name="Afbeelding 6">
            <a:extLst>
              <a:ext uri="{FF2B5EF4-FFF2-40B4-BE49-F238E27FC236}">
                <a16:creationId xmlns:a16="http://schemas.microsoft.com/office/drawing/2014/main" id="{6ADA5125-31AC-2577-324C-A1AACDCCBD65}"/>
              </a:ext>
            </a:extLst>
          </p:cNvPr>
          <p:cNvPicPr>
            <a:picLocks noChangeAspect="1"/>
          </p:cNvPicPr>
          <p:nvPr/>
        </p:nvPicPr>
        <p:blipFill>
          <a:blip r:embed="rId6"/>
          <a:stretch>
            <a:fillRect/>
          </a:stretch>
        </p:blipFill>
        <p:spPr>
          <a:xfrm>
            <a:off x="6240007" y="347100"/>
            <a:ext cx="1454225" cy="704886"/>
          </a:xfrm>
          <a:prstGeom prst="rect">
            <a:avLst/>
          </a:prstGeom>
        </p:spPr>
      </p:pic>
      <p:pic>
        <p:nvPicPr>
          <p:cNvPr id="10" name="Afbeelding 9">
            <a:extLst>
              <a:ext uri="{FF2B5EF4-FFF2-40B4-BE49-F238E27FC236}">
                <a16:creationId xmlns:a16="http://schemas.microsoft.com/office/drawing/2014/main" id="{7D64C190-3567-10E6-E942-5BDFBE001981}"/>
              </a:ext>
            </a:extLst>
          </p:cNvPr>
          <p:cNvPicPr>
            <a:picLocks noChangeAspect="1"/>
          </p:cNvPicPr>
          <p:nvPr/>
        </p:nvPicPr>
        <p:blipFill>
          <a:blip r:embed="rId7"/>
          <a:stretch>
            <a:fillRect/>
          </a:stretch>
        </p:blipFill>
        <p:spPr>
          <a:xfrm>
            <a:off x="4721179" y="475772"/>
            <a:ext cx="1531225" cy="1296939"/>
          </a:xfrm>
          <a:prstGeom prst="rect">
            <a:avLst/>
          </a:prstGeom>
        </p:spPr>
      </p:pic>
    </p:spTree>
    <p:extLst>
      <p:ext uri="{BB962C8B-B14F-4D97-AF65-F5344CB8AC3E}">
        <p14:creationId xmlns:p14="http://schemas.microsoft.com/office/powerpoint/2010/main" val="92037212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EFF8"/>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0F3685-25D6-2317-D051-7ADC460C5B28}"/>
              </a:ext>
            </a:extLst>
          </p:cNvPr>
          <p:cNvSpPr>
            <a:spLocks noGrp="1"/>
          </p:cNvSpPr>
          <p:nvPr>
            <p:ph type="title"/>
          </p:nvPr>
        </p:nvSpPr>
        <p:spPr>
          <a:xfrm>
            <a:off x="431801" y="195717"/>
            <a:ext cx="8172448" cy="447542"/>
          </a:xfrm>
        </p:spPr>
        <p:txBody>
          <a:bodyPr/>
          <a:lstStyle/>
          <a:p>
            <a:r>
              <a:rPr lang="nl-NL" dirty="0">
                <a:solidFill>
                  <a:srgbClr val="951B81"/>
                </a:solidFill>
                <a:latin typeface="Calibri"/>
                <a:ea typeface="Calibri"/>
                <a:cs typeface="Calibri"/>
              </a:rPr>
              <a:t>Agenda </a:t>
            </a:r>
            <a:endParaRPr lang="nl-NL" dirty="0">
              <a:solidFill>
                <a:srgbClr val="951B81"/>
              </a:solidFill>
              <a:ea typeface="Calibri"/>
            </a:endParaRPr>
          </a:p>
        </p:txBody>
      </p:sp>
      <p:sp>
        <p:nvSpPr>
          <p:cNvPr id="4" name="Tijdelijke aanduiding voor tekst 3">
            <a:extLst>
              <a:ext uri="{FF2B5EF4-FFF2-40B4-BE49-F238E27FC236}">
                <a16:creationId xmlns:a16="http://schemas.microsoft.com/office/drawing/2014/main" id="{6C105A18-16BF-6E29-8822-A8108E4DB25E}"/>
              </a:ext>
            </a:extLst>
          </p:cNvPr>
          <p:cNvSpPr>
            <a:spLocks noGrp="1"/>
          </p:cNvSpPr>
          <p:nvPr>
            <p:ph type="body" idx="2"/>
          </p:nvPr>
        </p:nvSpPr>
        <p:spPr>
          <a:xfrm>
            <a:off x="431800" y="741184"/>
            <a:ext cx="8700654" cy="3943973"/>
          </a:xfrm>
        </p:spPr>
        <p:txBody>
          <a:bodyPr/>
          <a:lstStyle/>
          <a:p>
            <a:pPr marL="359991" marR="0" lvl="0" indent="-359991" algn="l" defTabSz="609585" rtl="0" eaLnBrk="1" fontAlgn="auto" latinLnBrk="0" hangingPunct="1">
              <a:lnSpc>
                <a:spcPts val="2800"/>
              </a:lnSpc>
              <a:spcBef>
                <a:spcPts val="0"/>
              </a:spcBef>
              <a:spcAft>
                <a:spcPts val="0"/>
              </a:spcAft>
              <a:buClrTx/>
              <a:buSzTx/>
              <a:buFont typeface="Arial"/>
              <a:buChar char="•"/>
              <a:tabLst/>
              <a:defRPr/>
            </a:pPr>
            <a:r>
              <a:rPr lang="nl-NL">
                <a:solidFill>
                  <a:srgbClr val="686868"/>
                </a:solidFill>
                <a:latin typeface="+mj-lt"/>
              </a:rPr>
              <a:t>Even voorstellen</a:t>
            </a:r>
          </a:p>
          <a:p>
            <a:pPr marL="359991" marR="0" lvl="0" indent="-359991" algn="l" defTabSz="609585" rtl="0" eaLnBrk="1" fontAlgn="auto" latinLnBrk="0" hangingPunct="1">
              <a:lnSpc>
                <a:spcPts val="2800"/>
              </a:lnSpc>
              <a:spcBef>
                <a:spcPts val="0"/>
              </a:spcBef>
              <a:spcAft>
                <a:spcPts val="0"/>
              </a:spcAft>
              <a:buClrTx/>
              <a:buSzTx/>
              <a:buFont typeface="Arial"/>
              <a:buChar char="•"/>
              <a:tabLst/>
              <a:defRPr/>
            </a:pPr>
            <a:r>
              <a:rPr lang="nl-NL" dirty="0">
                <a:solidFill>
                  <a:srgbClr val="686868"/>
                </a:solidFill>
                <a:latin typeface="+mj-lt"/>
              </a:rPr>
              <a:t>Samenwerking Stichting IZZ en VGZ</a:t>
            </a:r>
            <a:endParaRPr lang="nl-NL" sz="1400" dirty="0">
              <a:solidFill>
                <a:srgbClr val="686868"/>
              </a:solidFill>
              <a:latin typeface="+mj-lt"/>
            </a:endParaRPr>
          </a:p>
          <a:p>
            <a:pPr marL="359991" marR="0" lvl="0" indent="-359991" algn="l" defTabSz="609585" rtl="0" eaLnBrk="1" fontAlgn="auto" latinLnBrk="0" hangingPunct="1">
              <a:lnSpc>
                <a:spcPts val="2800"/>
              </a:lnSpc>
              <a:spcBef>
                <a:spcPts val="0"/>
              </a:spcBef>
              <a:spcAft>
                <a:spcPts val="0"/>
              </a:spcAft>
              <a:buClrTx/>
              <a:buSzTx/>
              <a:buFont typeface="Arial"/>
              <a:buChar char="•"/>
              <a:tabLst/>
              <a:defRPr/>
            </a:pPr>
            <a:r>
              <a:rPr lang="nl-NL" sz="1400" dirty="0">
                <a:solidFill>
                  <a:srgbClr val="686868"/>
                </a:solidFill>
                <a:latin typeface="+mj-lt"/>
              </a:rPr>
              <a:t>Je zorgverzekering in 2025</a:t>
            </a:r>
          </a:p>
          <a:p>
            <a:pPr marL="359991" indent="-359991" defTabSz="609585" fontAlgn="auto">
              <a:lnSpc>
                <a:spcPts val="2800"/>
              </a:lnSpc>
              <a:spcBef>
                <a:spcPts val="0"/>
              </a:spcBef>
              <a:buClrTx/>
              <a:buSzTx/>
              <a:buFont typeface="Arial"/>
              <a:buChar char="•"/>
              <a:defRPr/>
            </a:pPr>
            <a:r>
              <a:rPr lang="nl-NL" dirty="0">
                <a:solidFill>
                  <a:srgbClr val="686868"/>
                </a:solidFill>
                <a:latin typeface="+mj-lt"/>
              </a:rPr>
              <a:t>Concurrerende premie</a:t>
            </a:r>
          </a:p>
          <a:p>
            <a:pPr marL="359991" indent="-359991" defTabSz="609585" fontAlgn="auto">
              <a:lnSpc>
                <a:spcPts val="2800"/>
              </a:lnSpc>
              <a:spcBef>
                <a:spcPts val="0"/>
              </a:spcBef>
              <a:buClrTx/>
              <a:buSzTx/>
              <a:buFont typeface="Arial"/>
              <a:buChar char="•"/>
              <a:defRPr/>
            </a:pPr>
            <a:r>
              <a:rPr lang="nl-NL" dirty="0">
                <a:solidFill>
                  <a:srgbClr val="686868"/>
                </a:solidFill>
                <a:latin typeface="+mj-lt"/>
              </a:rPr>
              <a:t>Aanvullende verzekering speciaal voor jonge zorgmedewerkers </a:t>
            </a:r>
          </a:p>
          <a:p>
            <a:pPr marL="359991" marR="0" lvl="0" indent="-359991" algn="l" defTabSz="609585" rtl="0" eaLnBrk="1" fontAlgn="auto" latinLnBrk="0" hangingPunct="1">
              <a:lnSpc>
                <a:spcPts val="2800"/>
              </a:lnSpc>
              <a:spcBef>
                <a:spcPts val="0"/>
              </a:spcBef>
              <a:spcAft>
                <a:spcPts val="0"/>
              </a:spcAft>
              <a:buClrTx/>
              <a:buSzTx/>
              <a:buFont typeface="Arial"/>
              <a:buChar char="•"/>
              <a:tabLst/>
              <a:defRPr/>
            </a:pPr>
            <a:r>
              <a:rPr lang="nl-NL" sz="1400" dirty="0">
                <a:solidFill>
                  <a:srgbClr val="686868"/>
                </a:solidFill>
                <a:latin typeface="+mj-lt"/>
              </a:rPr>
              <a:t>Extra collectief voordeel voor </a:t>
            </a:r>
            <a:r>
              <a:rPr lang="nl-NL" dirty="0">
                <a:solidFill>
                  <a:srgbClr val="686868"/>
                </a:solidFill>
                <a:latin typeface="+mj-lt"/>
              </a:rPr>
              <a:t>leden</a:t>
            </a:r>
            <a:endParaRPr lang="nl-NL" sz="1400" dirty="0">
              <a:solidFill>
                <a:srgbClr val="686868"/>
              </a:solidFill>
              <a:latin typeface="+mj-lt"/>
            </a:endParaRPr>
          </a:p>
          <a:p>
            <a:pPr marL="359991" marR="0" lvl="0" indent="-359991" algn="l" defTabSz="609585" rtl="0" eaLnBrk="1" fontAlgn="auto" latinLnBrk="0" hangingPunct="1">
              <a:lnSpc>
                <a:spcPts val="2800"/>
              </a:lnSpc>
              <a:spcBef>
                <a:spcPts val="0"/>
              </a:spcBef>
              <a:spcAft>
                <a:spcPts val="0"/>
              </a:spcAft>
              <a:buClrTx/>
              <a:buSzTx/>
              <a:buFont typeface="Arial"/>
              <a:buChar char="•"/>
              <a:tabLst/>
              <a:defRPr/>
            </a:pPr>
            <a:r>
              <a:rPr lang="nl-NL" dirty="0">
                <a:solidFill>
                  <a:srgbClr val="686868"/>
                </a:solidFill>
                <a:latin typeface="+mj-lt"/>
              </a:rPr>
              <a:t>IZZ Zorgverzekeringapp</a:t>
            </a:r>
          </a:p>
          <a:p>
            <a:pPr marL="359991" marR="0" lvl="0" indent="-359991" algn="l" defTabSz="609585" rtl="0" eaLnBrk="1" fontAlgn="auto" latinLnBrk="0" hangingPunct="1">
              <a:lnSpc>
                <a:spcPts val="2800"/>
              </a:lnSpc>
              <a:spcBef>
                <a:spcPts val="0"/>
              </a:spcBef>
              <a:spcAft>
                <a:spcPts val="0"/>
              </a:spcAft>
              <a:buClrTx/>
              <a:buSzTx/>
              <a:buFont typeface="Arial"/>
              <a:buChar char="•"/>
              <a:tabLst/>
              <a:defRPr/>
            </a:pPr>
            <a:r>
              <a:rPr lang="nl-NL" sz="1400" dirty="0">
                <a:solidFill>
                  <a:srgbClr val="686868"/>
                </a:solidFill>
                <a:latin typeface="+mj-lt"/>
              </a:rPr>
              <a:t>Vragen?</a:t>
            </a:r>
          </a:p>
          <a:p>
            <a:pPr marL="0" marR="0" lvl="0" indent="0" algn="l" defTabSz="609585" rtl="0" eaLnBrk="1" fontAlgn="auto" latinLnBrk="0" hangingPunct="1">
              <a:lnSpc>
                <a:spcPts val="2800"/>
              </a:lnSpc>
              <a:spcBef>
                <a:spcPts val="0"/>
              </a:spcBef>
              <a:spcAft>
                <a:spcPts val="0"/>
              </a:spcAft>
              <a:buClrTx/>
              <a:buSzTx/>
              <a:buNone/>
              <a:tabLst/>
              <a:defRPr/>
            </a:pPr>
            <a:r>
              <a:rPr lang="nl-NL" sz="1400" dirty="0">
                <a:solidFill>
                  <a:srgbClr val="686868"/>
                </a:solidFill>
              </a:rPr>
              <a:t>  </a:t>
            </a:r>
            <a:r>
              <a:rPr kumimoji="0" lang="nl-NL" sz="1400" b="0" i="0" u="none" strike="noStrike" kern="1200" cap="none" spc="0" normalizeH="0" baseline="0" noProof="0" dirty="0">
                <a:ln>
                  <a:noFill/>
                </a:ln>
                <a:solidFill>
                  <a:srgbClr val="686868"/>
                </a:solidFill>
                <a:effectLst/>
                <a:uLnTx/>
                <a:uFillTx/>
                <a:latin typeface="Arial"/>
                <a:ea typeface="+mn-ea"/>
                <a:cs typeface="Arial"/>
              </a:rPr>
              <a:t> </a:t>
            </a:r>
          </a:p>
          <a:p>
            <a:endParaRPr lang="nl-NL" dirty="0">
              <a:cs typeface="Roboto"/>
            </a:endParaRPr>
          </a:p>
        </p:txBody>
      </p:sp>
      <p:sp>
        <p:nvSpPr>
          <p:cNvPr id="5" name="Tijdelijke aanduiding voor dianummer 4">
            <a:extLst>
              <a:ext uri="{FF2B5EF4-FFF2-40B4-BE49-F238E27FC236}">
                <a16:creationId xmlns:a16="http://schemas.microsoft.com/office/drawing/2014/main" id="{32EF704D-7FC6-0679-8D65-0FE538C5828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3</a:t>
            </a:fld>
            <a:endParaRPr lang="nl-NL"/>
          </a:p>
        </p:txBody>
      </p:sp>
      <p:sp>
        <p:nvSpPr>
          <p:cNvPr id="6" name="Tijdelijke aanduiding voor voettekst 5">
            <a:extLst>
              <a:ext uri="{FF2B5EF4-FFF2-40B4-BE49-F238E27FC236}">
                <a16:creationId xmlns:a16="http://schemas.microsoft.com/office/drawing/2014/main" id="{9485C46B-0DBA-916B-9CAA-B0A1D5986809}"/>
              </a:ext>
            </a:extLst>
          </p:cNvPr>
          <p:cNvSpPr>
            <a:spLocks noGrp="1"/>
          </p:cNvSpPr>
          <p:nvPr>
            <p:ph type="ftr" idx="11"/>
          </p:nvPr>
        </p:nvSpPr>
        <p:spPr/>
        <p:txBody>
          <a:bodyPr/>
          <a:lstStyle/>
          <a:p>
            <a:endParaRPr lang="nl-NL"/>
          </a:p>
        </p:txBody>
      </p:sp>
      <p:pic>
        <p:nvPicPr>
          <p:cNvPr id="8" name="Afbeelding 7" descr="Afbeelding met tekst, Lettertype, Graphics, schermopname&#10;&#10;Automatisch gegenereerde beschrijving">
            <a:extLst>
              <a:ext uri="{FF2B5EF4-FFF2-40B4-BE49-F238E27FC236}">
                <a16:creationId xmlns:a16="http://schemas.microsoft.com/office/drawing/2014/main" id="{0A43B830-90CA-5247-1B27-7A5CFACB7799}"/>
              </a:ext>
            </a:extLst>
          </p:cNvPr>
          <p:cNvPicPr>
            <a:picLocks noChangeAspect="1"/>
          </p:cNvPicPr>
          <p:nvPr/>
        </p:nvPicPr>
        <p:blipFill>
          <a:blip r:embed="rId2"/>
          <a:stretch>
            <a:fillRect/>
          </a:stretch>
        </p:blipFill>
        <p:spPr>
          <a:xfrm>
            <a:off x="6437313" y="4412391"/>
            <a:ext cx="2571751" cy="541469"/>
          </a:xfrm>
          <a:prstGeom prst="rect">
            <a:avLst/>
          </a:prstGeom>
        </p:spPr>
      </p:pic>
    </p:spTree>
    <p:extLst>
      <p:ext uri="{BB962C8B-B14F-4D97-AF65-F5344CB8AC3E}">
        <p14:creationId xmlns:p14="http://schemas.microsoft.com/office/powerpoint/2010/main" val="5313200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983F05-4051-2236-6203-F6A90DFF53F1}"/>
              </a:ext>
            </a:extLst>
          </p:cNvPr>
          <p:cNvSpPr>
            <a:spLocks noGrp="1"/>
          </p:cNvSpPr>
          <p:nvPr>
            <p:ph type="title"/>
          </p:nvPr>
        </p:nvSpPr>
        <p:spPr>
          <a:xfrm>
            <a:off x="-4761" y="252001"/>
            <a:ext cx="9140822" cy="447542"/>
          </a:xfrm>
        </p:spPr>
        <p:txBody>
          <a:bodyPr/>
          <a:lstStyle/>
          <a:p>
            <a:r>
              <a:rPr lang="nl-NL" dirty="0">
                <a:solidFill>
                  <a:srgbClr val="951B81"/>
                </a:solidFill>
                <a:latin typeface="Calibri"/>
                <a:cs typeface="Calibri"/>
              </a:rPr>
              <a:t>Samenwerking van Stichting IZZ met VGZ</a:t>
            </a:r>
            <a:endParaRPr lang="nl-NL" dirty="0">
              <a:solidFill>
                <a:srgbClr val="951B81"/>
              </a:solidFill>
            </a:endParaRPr>
          </a:p>
        </p:txBody>
      </p:sp>
      <p:sp>
        <p:nvSpPr>
          <p:cNvPr id="4" name="Tijdelijke aanduiding voor tekst 3">
            <a:extLst>
              <a:ext uri="{FF2B5EF4-FFF2-40B4-BE49-F238E27FC236}">
                <a16:creationId xmlns:a16="http://schemas.microsoft.com/office/drawing/2014/main" id="{7B85DE08-9253-88C1-5583-4E5C47F1E314}"/>
              </a:ext>
            </a:extLst>
          </p:cNvPr>
          <p:cNvSpPr>
            <a:spLocks noGrp="1"/>
          </p:cNvSpPr>
          <p:nvPr>
            <p:ph type="body" idx="2"/>
          </p:nvPr>
        </p:nvSpPr>
        <p:spPr>
          <a:xfrm>
            <a:off x="-4760" y="892628"/>
            <a:ext cx="9140822" cy="3018971"/>
          </a:xfrm>
        </p:spPr>
        <p:txBody>
          <a:bodyPr/>
          <a:lstStyle/>
          <a:p>
            <a:pPr marL="457200" indent="-285750">
              <a:buFont typeface="Arial" panose="020B0604020202020204" pitchFamily="34" charset="0"/>
              <a:buChar char="•"/>
            </a:pPr>
            <a:r>
              <a:rPr lang="nl-NL" b="0" i="0" dirty="0">
                <a:solidFill>
                  <a:srgbClr val="333333"/>
                </a:solidFill>
                <a:effectLst/>
                <a:latin typeface="Roboto" panose="02000000000000000000" pitchFamily="2" charset="0"/>
              </a:rPr>
              <a:t>Belangenbehartiger van mensen in de zorg</a:t>
            </a:r>
          </a:p>
          <a:p>
            <a:pPr marL="457200" indent="-285750">
              <a:buFont typeface="Arial" panose="020B0604020202020204" pitchFamily="34" charset="0"/>
              <a:buChar char="•"/>
            </a:pPr>
            <a:endParaRPr lang="nl-NL" b="0" i="0" dirty="0">
              <a:solidFill>
                <a:srgbClr val="333333"/>
              </a:solidFill>
              <a:effectLst/>
              <a:latin typeface="Roboto" panose="02000000000000000000" pitchFamily="2" charset="0"/>
            </a:endParaRPr>
          </a:p>
          <a:p>
            <a:pPr marL="457200" indent="-285750">
              <a:buFont typeface="Arial" panose="020B0604020202020204" pitchFamily="34" charset="0"/>
              <a:buChar char="•"/>
            </a:pPr>
            <a:r>
              <a:rPr lang="nl-NL" dirty="0">
                <a:solidFill>
                  <a:srgbClr val="333333"/>
                </a:solidFill>
              </a:rPr>
              <a:t>Kennisinstituut</a:t>
            </a:r>
          </a:p>
          <a:p>
            <a:pPr marL="457200" indent="-285750">
              <a:buFont typeface="Arial" panose="020B0604020202020204" pitchFamily="34" charset="0"/>
              <a:buChar char="•"/>
            </a:pPr>
            <a:endParaRPr lang="nl-NL" dirty="0">
              <a:solidFill>
                <a:srgbClr val="333333"/>
              </a:solidFill>
            </a:endParaRPr>
          </a:p>
          <a:p>
            <a:pPr marL="457200" indent="-285750">
              <a:buFont typeface="Arial" panose="020B0604020202020204" pitchFamily="34" charset="0"/>
              <a:buChar char="•"/>
            </a:pPr>
            <a:r>
              <a:rPr lang="nl-NL" b="0" i="0" dirty="0">
                <a:solidFill>
                  <a:srgbClr val="333333"/>
                </a:solidFill>
                <a:effectLst/>
                <a:latin typeface="Roboto" panose="02000000000000000000" pitchFamily="2" charset="0"/>
              </a:rPr>
              <a:t>IZZ ledencollectief</a:t>
            </a:r>
            <a:endParaRPr lang="nl-NL" dirty="0">
              <a:solidFill>
                <a:srgbClr val="333333"/>
              </a:solidFill>
            </a:endParaRPr>
          </a:p>
          <a:p>
            <a:pPr marL="457200" indent="-285750">
              <a:buFont typeface="Arial" panose="020B0604020202020204" pitchFamily="34" charset="0"/>
              <a:buChar char="•"/>
            </a:pPr>
            <a:endParaRPr lang="nl-NL" b="0" i="0" dirty="0">
              <a:solidFill>
                <a:srgbClr val="333333"/>
              </a:solidFill>
              <a:effectLst/>
              <a:latin typeface="Roboto" panose="02000000000000000000" pitchFamily="2" charset="0"/>
            </a:endParaRPr>
          </a:p>
          <a:p>
            <a:pPr marL="457200" indent="-285750">
              <a:buFont typeface="Arial" panose="020B0604020202020204" pitchFamily="34" charset="0"/>
              <a:buChar char="•"/>
            </a:pPr>
            <a:r>
              <a:rPr lang="nl-NL" b="0" i="0" dirty="0">
                <a:solidFill>
                  <a:srgbClr val="333333"/>
                </a:solidFill>
                <a:effectLst/>
                <a:latin typeface="Roboto" panose="02000000000000000000" pitchFamily="2" charset="0"/>
              </a:rPr>
              <a:t>IZZ Zorgverzekering door VGZ</a:t>
            </a:r>
            <a:endParaRPr lang="nl-NL" dirty="0">
              <a:solidFill>
                <a:srgbClr val="333333"/>
              </a:solidFill>
              <a:cs typeface="Roboto"/>
            </a:endParaRPr>
          </a:p>
          <a:p>
            <a:endParaRPr lang="nl-NL" dirty="0">
              <a:solidFill>
                <a:srgbClr val="3C3C3C"/>
              </a:solidFill>
              <a:latin typeface="Nitti Grotesk"/>
              <a:cs typeface="Roboto"/>
            </a:endParaRPr>
          </a:p>
          <a:p>
            <a:endParaRPr lang="nl-NL" dirty="0">
              <a:cs typeface="Roboto"/>
            </a:endParaRPr>
          </a:p>
        </p:txBody>
      </p:sp>
      <p:sp>
        <p:nvSpPr>
          <p:cNvPr id="5" name="Tijdelijke aanduiding voor dianummer 4">
            <a:extLst>
              <a:ext uri="{FF2B5EF4-FFF2-40B4-BE49-F238E27FC236}">
                <a16:creationId xmlns:a16="http://schemas.microsoft.com/office/drawing/2014/main" id="{B3834093-00C7-896A-6CB5-F79C00CDE92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4</a:t>
            </a:fld>
            <a:endParaRPr lang="nl-NL"/>
          </a:p>
        </p:txBody>
      </p:sp>
      <p:pic>
        <p:nvPicPr>
          <p:cNvPr id="6" name="Afbeelding 5" descr="Afbeelding met tekst, Lettertype, Graphics, schermopname&#10;&#10;Automatisch gegenereerde beschrijving">
            <a:extLst>
              <a:ext uri="{FF2B5EF4-FFF2-40B4-BE49-F238E27FC236}">
                <a16:creationId xmlns:a16="http://schemas.microsoft.com/office/drawing/2014/main" id="{45920DCB-FA5C-F1DF-B394-971901C217B9}"/>
              </a:ext>
            </a:extLst>
          </p:cNvPr>
          <p:cNvPicPr>
            <a:picLocks noChangeAspect="1"/>
          </p:cNvPicPr>
          <p:nvPr/>
        </p:nvPicPr>
        <p:blipFill>
          <a:blip r:embed="rId3"/>
          <a:stretch>
            <a:fillRect/>
          </a:stretch>
        </p:blipFill>
        <p:spPr>
          <a:xfrm>
            <a:off x="6437313" y="4412391"/>
            <a:ext cx="2571751" cy="541469"/>
          </a:xfrm>
          <a:prstGeom prst="rect">
            <a:avLst/>
          </a:prstGeom>
        </p:spPr>
      </p:pic>
    </p:spTree>
    <p:extLst>
      <p:ext uri="{BB962C8B-B14F-4D97-AF65-F5344CB8AC3E}">
        <p14:creationId xmlns:p14="http://schemas.microsoft.com/office/powerpoint/2010/main" val="6257074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983F05-4051-2236-6203-F6A90DFF53F1}"/>
              </a:ext>
            </a:extLst>
          </p:cNvPr>
          <p:cNvSpPr>
            <a:spLocks noGrp="1"/>
          </p:cNvSpPr>
          <p:nvPr>
            <p:ph type="title"/>
          </p:nvPr>
        </p:nvSpPr>
        <p:spPr>
          <a:xfrm>
            <a:off x="-4761" y="252001"/>
            <a:ext cx="9140822" cy="447542"/>
          </a:xfrm>
        </p:spPr>
        <p:txBody>
          <a:bodyPr/>
          <a:lstStyle/>
          <a:p>
            <a:r>
              <a:rPr lang="nl-NL" dirty="0">
                <a:solidFill>
                  <a:srgbClr val="951B81"/>
                </a:solidFill>
                <a:latin typeface="Calibri"/>
                <a:cs typeface="Calibri"/>
              </a:rPr>
              <a:t>Je zorgverzekering in 2025</a:t>
            </a:r>
            <a:endParaRPr lang="nl-NL" dirty="0">
              <a:solidFill>
                <a:srgbClr val="951B81"/>
              </a:solidFill>
            </a:endParaRPr>
          </a:p>
        </p:txBody>
      </p:sp>
      <p:sp>
        <p:nvSpPr>
          <p:cNvPr id="5" name="Tijdelijke aanduiding voor dianummer 4">
            <a:extLst>
              <a:ext uri="{FF2B5EF4-FFF2-40B4-BE49-F238E27FC236}">
                <a16:creationId xmlns:a16="http://schemas.microsoft.com/office/drawing/2014/main" id="{B3834093-00C7-896A-6CB5-F79C00CDE92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5</a:t>
            </a:fld>
            <a:endParaRPr lang="nl-NL"/>
          </a:p>
        </p:txBody>
      </p:sp>
      <p:sp>
        <p:nvSpPr>
          <p:cNvPr id="13" name="Tijdelijke aanduiding voor tekst 3">
            <a:extLst>
              <a:ext uri="{FF2B5EF4-FFF2-40B4-BE49-F238E27FC236}">
                <a16:creationId xmlns:a16="http://schemas.microsoft.com/office/drawing/2014/main" id="{29E9BB69-8C21-2E0B-0AB4-9F248D2B33A5}"/>
              </a:ext>
            </a:extLst>
          </p:cNvPr>
          <p:cNvSpPr txBox="1">
            <a:spLocks/>
          </p:cNvSpPr>
          <p:nvPr/>
        </p:nvSpPr>
        <p:spPr bwMode="auto">
          <a:xfrm>
            <a:off x="439945" y="3754439"/>
            <a:ext cx="2268329" cy="27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432000" tIns="0" rIns="432000" bIns="0" numCol="1" anchor="t" anchorCtr="0" compatLnSpc="1">
            <a:prstTxWarp prst="textNoShape">
              <a:avLst/>
            </a:prstTxWarp>
            <a:noAutofit/>
          </a:bodyPr>
          <a:lstStyle>
            <a:lvl1pPr marL="342900" lvl="0" indent="-171450" algn="l" rtl="0" eaLnBrk="1" fontAlgn="base" hangingPunct="1">
              <a:lnSpc>
                <a:spcPct val="133333"/>
              </a:lnSpc>
              <a:spcBef>
                <a:spcPts val="300"/>
              </a:spcBef>
              <a:spcAft>
                <a:spcPts val="0"/>
              </a:spcAft>
              <a:buClr>
                <a:schemeClr val="dk2"/>
              </a:buClr>
              <a:buSzPts val="1800"/>
              <a:buFontTx/>
              <a:buNone/>
              <a:defRPr sz="1400" b="0" i="0" baseline="0">
                <a:solidFill>
                  <a:schemeClr val="tx2"/>
                </a:solidFill>
                <a:latin typeface="Roboto" panose="02000000000000000000" pitchFamily="2" charset="0"/>
                <a:ea typeface="Roboto" panose="02000000000000000000" pitchFamily="2" charset="0"/>
                <a:cs typeface="+mn-cs"/>
              </a:defRPr>
            </a:lvl1pPr>
            <a:lvl2pPr marL="685800" lvl="1" indent="-257175" algn="l" rtl="0" eaLnBrk="1" fontAlgn="base" hangingPunct="1">
              <a:lnSpc>
                <a:spcPct val="133333"/>
              </a:lnSpc>
              <a:spcBef>
                <a:spcPts val="300"/>
              </a:spcBef>
              <a:spcAft>
                <a:spcPts val="0"/>
              </a:spcAft>
              <a:buClr>
                <a:schemeClr val="dk2"/>
              </a:buClr>
              <a:buSzPts val="1800"/>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2pPr>
            <a:lvl3pPr marL="1028700" lvl="2" indent="-257175" algn="l" rtl="0" eaLnBrk="1" fontAlgn="base" hangingPunct="1">
              <a:lnSpc>
                <a:spcPct val="133333"/>
              </a:lnSpc>
              <a:spcBef>
                <a:spcPts val="300"/>
              </a:spcBef>
              <a:spcAft>
                <a:spcPts val="0"/>
              </a:spcAft>
              <a:buClr>
                <a:schemeClr val="dk2"/>
              </a:buClr>
              <a:buSzPts val="1800"/>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3pPr>
            <a:lvl4pPr marL="1371600" lvl="3" indent="-257175" algn="l" rtl="0" eaLnBrk="1" fontAlgn="base" hangingPunct="1">
              <a:lnSpc>
                <a:spcPct val="133333"/>
              </a:lnSpc>
              <a:spcBef>
                <a:spcPts val="300"/>
              </a:spcBef>
              <a:spcAft>
                <a:spcPts val="0"/>
              </a:spcAft>
              <a:buClr>
                <a:schemeClr val="dk2"/>
              </a:buClr>
              <a:buSzPts val="1800"/>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4pPr>
            <a:lvl5pPr marL="1714500" lvl="4" indent="-257175" algn="l" rtl="0" eaLnBrk="1" fontAlgn="base" hangingPunct="1">
              <a:lnSpc>
                <a:spcPct val="133333"/>
              </a:lnSpc>
              <a:spcBef>
                <a:spcPts val="300"/>
              </a:spcBef>
              <a:spcAft>
                <a:spcPts val="0"/>
              </a:spcAft>
              <a:buClr>
                <a:schemeClr val="dk2"/>
              </a:buClr>
              <a:buSzPts val="1800"/>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5pPr>
            <a:lvl6pPr marL="2057400" lvl="5" indent="-257175" algn="l" rtl="0" eaLnBrk="1" fontAlgn="base" hangingPunct="1">
              <a:lnSpc>
                <a:spcPct val="237055"/>
              </a:lnSpc>
              <a:spcBef>
                <a:spcPts val="270"/>
              </a:spcBef>
              <a:spcAft>
                <a:spcPts val="0"/>
              </a:spcAft>
              <a:buClr>
                <a:schemeClr val="dk1"/>
              </a:buClr>
              <a:buSzPts val="1800"/>
              <a:buFont typeface="Arial" charset="0"/>
              <a:buChar char="-"/>
              <a:defRPr sz="2700">
                <a:solidFill>
                  <a:schemeClr val="tx1"/>
                </a:solidFill>
                <a:latin typeface="+mn-lt"/>
              </a:defRPr>
            </a:lvl6pPr>
            <a:lvl7pPr marL="2400300" lvl="6" indent="-257175" algn="l" rtl="0" eaLnBrk="1" fontAlgn="base" hangingPunct="1">
              <a:lnSpc>
                <a:spcPct val="237055"/>
              </a:lnSpc>
              <a:spcBef>
                <a:spcPts val="270"/>
              </a:spcBef>
              <a:spcAft>
                <a:spcPts val="0"/>
              </a:spcAft>
              <a:buClr>
                <a:schemeClr val="dk1"/>
              </a:buClr>
              <a:buSzPts val="1800"/>
              <a:buFont typeface="Arial" charset="0"/>
              <a:buChar char="-"/>
              <a:defRPr sz="2700">
                <a:solidFill>
                  <a:schemeClr val="tx1"/>
                </a:solidFill>
                <a:latin typeface="+mn-lt"/>
              </a:defRPr>
            </a:lvl7pPr>
            <a:lvl8pPr marL="2743200" lvl="7" indent="-257175" algn="l" rtl="0" eaLnBrk="1" fontAlgn="base" hangingPunct="1">
              <a:lnSpc>
                <a:spcPct val="237055"/>
              </a:lnSpc>
              <a:spcBef>
                <a:spcPts val="270"/>
              </a:spcBef>
              <a:spcAft>
                <a:spcPts val="0"/>
              </a:spcAft>
              <a:buClr>
                <a:schemeClr val="dk1"/>
              </a:buClr>
              <a:buSzPts val="1800"/>
              <a:buFont typeface="Arial" charset="0"/>
              <a:buChar char="-"/>
              <a:defRPr sz="2700">
                <a:solidFill>
                  <a:schemeClr val="tx1"/>
                </a:solidFill>
                <a:latin typeface="+mn-lt"/>
              </a:defRPr>
            </a:lvl8pPr>
            <a:lvl9pPr marL="3086100" lvl="8" indent="-257175" algn="l" rtl="0" eaLnBrk="1" fontAlgn="base" hangingPunct="1">
              <a:lnSpc>
                <a:spcPct val="237055"/>
              </a:lnSpc>
              <a:spcBef>
                <a:spcPts val="270"/>
              </a:spcBef>
              <a:spcAft>
                <a:spcPts val="0"/>
              </a:spcAft>
              <a:buClr>
                <a:schemeClr val="dk1"/>
              </a:buClr>
              <a:buSzPts val="1800"/>
              <a:buFont typeface="Arial" charset="0"/>
              <a:buChar char="-"/>
              <a:defRPr sz="2700">
                <a:solidFill>
                  <a:schemeClr val="tx1"/>
                </a:solidFill>
                <a:latin typeface="+mn-lt"/>
              </a:defRPr>
            </a:lvl9pPr>
          </a:lstStyle>
          <a:p>
            <a:endParaRPr lang="nl-NL" b="1" kern="0" dirty="0">
              <a:solidFill>
                <a:srgbClr val="4F1966"/>
              </a:solidFill>
              <a:latin typeface="Roboto"/>
              <a:ea typeface="Roboto"/>
              <a:cs typeface="Roboto"/>
            </a:endParaRPr>
          </a:p>
        </p:txBody>
      </p:sp>
      <p:sp>
        <p:nvSpPr>
          <p:cNvPr id="14" name="Tijdelijke aanduiding voor tekst 3">
            <a:extLst>
              <a:ext uri="{FF2B5EF4-FFF2-40B4-BE49-F238E27FC236}">
                <a16:creationId xmlns:a16="http://schemas.microsoft.com/office/drawing/2014/main" id="{5DFED8F0-8E02-50F0-AA4A-08E7BB8C14AC}"/>
              </a:ext>
            </a:extLst>
          </p:cNvPr>
          <p:cNvSpPr txBox="1">
            <a:spLocks/>
          </p:cNvSpPr>
          <p:nvPr/>
        </p:nvSpPr>
        <p:spPr bwMode="auto">
          <a:xfrm>
            <a:off x="580749" y="4429472"/>
            <a:ext cx="2127525" cy="28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432000" tIns="0" rIns="432000" bIns="0" numCol="1" anchor="t" anchorCtr="0" compatLnSpc="1">
            <a:prstTxWarp prst="textNoShape">
              <a:avLst/>
            </a:prstTxWarp>
            <a:noAutofit/>
          </a:bodyPr>
          <a:lstStyle>
            <a:lvl1pPr marL="342900" lvl="0" indent="-171450" algn="l" rtl="0" eaLnBrk="1" fontAlgn="base" hangingPunct="1">
              <a:lnSpc>
                <a:spcPct val="133333"/>
              </a:lnSpc>
              <a:spcBef>
                <a:spcPts val="300"/>
              </a:spcBef>
              <a:spcAft>
                <a:spcPts val="0"/>
              </a:spcAft>
              <a:buClr>
                <a:schemeClr val="dk2"/>
              </a:buClr>
              <a:buSzPts val="1800"/>
              <a:buFontTx/>
              <a:buNone/>
              <a:defRPr sz="1400" b="0" i="0" baseline="0">
                <a:solidFill>
                  <a:schemeClr val="tx2"/>
                </a:solidFill>
                <a:latin typeface="Roboto" panose="02000000000000000000" pitchFamily="2" charset="0"/>
                <a:ea typeface="Roboto" panose="02000000000000000000" pitchFamily="2" charset="0"/>
                <a:cs typeface="+mn-cs"/>
              </a:defRPr>
            </a:lvl1pPr>
            <a:lvl2pPr marL="685800" lvl="1" indent="-257175" algn="l" rtl="0" eaLnBrk="1" fontAlgn="base" hangingPunct="1">
              <a:lnSpc>
                <a:spcPct val="133333"/>
              </a:lnSpc>
              <a:spcBef>
                <a:spcPts val="300"/>
              </a:spcBef>
              <a:spcAft>
                <a:spcPts val="0"/>
              </a:spcAft>
              <a:buClr>
                <a:schemeClr val="dk2"/>
              </a:buClr>
              <a:buSzPts val="1800"/>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2pPr>
            <a:lvl3pPr marL="1028700" lvl="2" indent="-257175" algn="l" rtl="0" eaLnBrk="1" fontAlgn="base" hangingPunct="1">
              <a:lnSpc>
                <a:spcPct val="133333"/>
              </a:lnSpc>
              <a:spcBef>
                <a:spcPts val="300"/>
              </a:spcBef>
              <a:spcAft>
                <a:spcPts val="0"/>
              </a:spcAft>
              <a:buClr>
                <a:schemeClr val="dk2"/>
              </a:buClr>
              <a:buSzPts val="1800"/>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3pPr>
            <a:lvl4pPr marL="1371600" lvl="3" indent="-257175" algn="l" rtl="0" eaLnBrk="1" fontAlgn="base" hangingPunct="1">
              <a:lnSpc>
                <a:spcPct val="133333"/>
              </a:lnSpc>
              <a:spcBef>
                <a:spcPts val="300"/>
              </a:spcBef>
              <a:spcAft>
                <a:spcPts val="0"/>
              </a:spcAft>
              <a:buClr>
                <a:schemeClr val="dk2"/>
              </a:buClr>
              <a:buSzPts val="1800"/>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4pPr>
            <a:lvl5pPr marL="1714500" lvl="4" indent="-257175" algn="l" rtl="0" eaLnBrk="1" fontAlgn="base" hangingPunct="1">
              <a:lnSpc>
                <a:spcPct val="133333"/>
              </a:lnSpc>
              <a:spcBef>
                <a:spcPts val="300"/>
              </a:spcBef>
              <a:spcAft>
                <a:spcPts val="0"/>
              </a:spcAft>
              <a:buClr>
                <a:schemeClr val="dk2"/>
              </a:buClr>
              <a:buSzPts val="1800"/>
              <a:buFont typeface="Arial" panose="020B0604020202020204" pitchFamily="34" charset="0"/>
              <a:buChar char="•"/>
              <a:defRPr sz="1400" b="0" i="0" baseline="0">
                <a:solidFill>
                  <a:schemeClr val="tx2"/>
                </a:solidFill>
                <a:latin typeface="Roboto" panose="02000000000000000000" pitchFamily="2" charset="0"/>
                <a:ea typeface="Roboto" panose="02000000000000000000" pitchFamily="2" charset="0"/>
              </a:defRPr>
            </a:lvl5pPr>
            <a:lvl6pPr marL="2057400" lvl="5" indent="-257175" algn="l" rtl="0" eaLnBrk="1" fontAlgn="base" hangingPunct="1">
              <a:lnSpc>
                <a:spcPct val="237055"/>
              </a:lnSpc>
              <a:spcBef>
                <a:spcPts val="270"/>
              </a:spcBef>
              <a:spcAft>
                <a:spcPts val="0"/>
              </a:spcAft>
              <a:buClr>
                <a:schemeClr val="dk1"/>
              </a:buClr>
              <a:buSzPts val="1800"/>
              <a:buFont typeface="Arial" charset="0"/>
              <a:buChar char="-"/>
              <a:defRPr sz="2700">
                <a:solidFill>
                  <a:schemeClr val="tx1"/>
                </a:solidFill>
                <a:latin typeface="+mn-lt"/>
              </a:defRPr>
            </a:lvl6pPr>
            <a:lvl7pPr marL="2400300" lvl="6" indent="-257175" algn="l" rtl="0" eaLnBrk="1" fontAlgn="base" hangingPunct="1">
              <a:lnSpc>
                <a:spcPct val="237055"/>
              </a:lnSpc>
              <a:spcBef>
                <a:spcPts val="270"/>
              </a:spcBef>
              <a:spcAft>
                <a:spcPts val="0"/>
              </a:spcAft>
              <a:buClr>
                <a:schemeClr val="dk1"/>
              </a:buClr>
              <a:buSzPts val="1800"/>
              <a:buFont typeface="Arial" charset="0"/>
              <a:buChar char="-"/>
              <a:defRPr sz="2700">
                <a:solidFill>
                  <a:schemeClr val="tx1"/>
                </a:solidFill>
                <a:latin typeface="+mn-lt"/>
              </a:defRPr>
            </a:lvl7pPr>
            <a:lvl8pPr marL="2743200" lvl="7" indent="-257175" algn="l" rtl="0" eaLnBrk="1" fontAlgn="base" hangingPunct="1">
              <a:lnSpc>
                <a:spcPct val="237055"/>
              </a:lnSpc>
              <a:spcBef>
                <a:spcPts val="270"/>
              </a:spcBef>
              <a:spcAft>
                <a:spcPts val="0"/>
              </a:spcAft>
              <a:buClr>
                <a:schemeClr val="dk1"/>
              </a:buClr>
              <a:buSzPts val="1800"/>
              <a:buFont typeface="Arial" charset="0"/>
              <a:buChar char="-"/>
              <a:defRPr sz="2700">
                <a:solidFill>
                  <a:schemeClr val="tx1"/>
                </a:solidFill>
                <a:latin typeface="+mn-lt"/>
              </a:defRPr>
            </a:lvl8pPr>
            <a:lvl9pPr marL="3086100" lvl="8" indent="-257175" algn="l" rtl="0" eaLnBrk="1" fontAlgn="base" hangingPunct="1">
              <a:lnSpc>
                <a:spcPct val="237055"/>
              </a:lnSpc>
              <a:spcBef>
                <a:spcPts val="270"/>
              </a:spcBef>
              <a:spcAft>
                <a:spcPts val="0"/>
              </a:spcAft>
              <a:buClr>
                <a:schemeClr val="dk1"/>
              </a:buClr>
              <a:buSzPts val="1800"/>
              <a:buFont typeface="Arial" charset="0"/>
              <a:buChar char="-"/>
              <a:defRPr sz="2700">
                <a:solidFill>
                  <a:schemeClr val="tx1"/>
                </a:solidFill>
                <a:latin typeface="+mn-lt"/>
              </a:defRPr>
            </a:lvl9pPr>
          </a:lstStyle>
          <a:p>
            <a:endParaRPr lang="nl-NL" b="1" kern="0" dirty="0">
              <a:solidFill>
                <a:srgbClr val="4F1966"/>
              </a:solidFill>
              <a:latin typeface="Roboto"/>
              <a:ea typeface="Roboto"/>
              <a:cs typeface="Roboto"/>
            </a:endParaRPr>
          </a:p>
        </p:txBody>
      </p:sp>
      <p:pic>
        <p:nvPicPr>
          <p:cNvPr id="8" name="Afbeelding 7">
            <a:extLst>
              <a:ext uri="{FF2B5EF4-FFF2-40B4-BE49-F238E27FC236}">
                <a16:creationId xmlns:a16="http://schemas.microsoft.com/office/drawing/2014/main" id="{83C6DB8A-651D-10AC-241F-ABF0B20098DC}"/>
              </a:ext>
            </a:extLst>
          </p:cNvPr>
          <p:cNvPicPr>
            <a:picLocks noChangeAspect="1"/>
          </p:cNvPicPr>
          <p:nvPr/>
        </p:nvPicPr>
        <p:blipFill>
          <a:blip r:embed="rId2"/>
          <a:stretch>
            <a:fillRect/>
          </a:stretch>
        </p:blipFill>
        <p:spPr>
          <a:xfrm>
            <a:off x="359355" y="763344"/>
            <a:ext cx="4159054" cy="3616812"/>
          </a:xfrm>
          <a:prstGeom prst="rect">
            <a:avLst/>
          </a:prstGeom>
        </p:spPr>
      </p:pic>
      <p:pic>
        <p:nvPicPr>
          <p:cNvPr id="15" name="Afbeelding 14">
            <a:extLst>
              <a:ext uri="{FF2B5EF4-FFF2-40B4-BE49-F238E27FC236}">
                <a16:creationId xmlns:a16="http://schemas.microsoft.com/office/drawing/2014/main" id="{84A78360-76E8-7E8D-750C-7A5F4CDF5282}"/>
              </a:ext>
            </a:extLst>
          </p:cNvPr>
          <p:cNvPicPr>
            <a:picLocks noChangeAspect="1"/>
          </p:cNvPicPr>
          <p:nvPr/>
        </p:nvPicPr>
        <p:blipFill>
          <a:blip r:embed="rId3"/>
          <a:stretch>
            <a:fillRect/>
          </a:stretch>
        </p:blipFill>
        <p:spPr>
          <a:xfrm>
            <a:off x="4518409" y="763344"/>
            <a:ext cx="4266238" cy="1870364"/>
          </a:xfrm>
          <a:prstGeom prst="rect">
            <a:avLst/>
          </a:prstGeom>
        </p:spPr>
      </p:pic>
      <p:pic>
        <p:nvPicPr>
          <p:cNvPr id="18" name="Afbeelding 17" descr="Afbeelding met tekst, Lettertype, Graphics, schermopname&#10;&#10;Automatisch gegenereerde beschrijving">
            <a:extLst>
              <a:ext uri="{FF2B5EF4-FFF2-40B4-BE49-F238E27FC236}">
                <a16:creationId xmlns:a16="http://schemas.microsoft.com/office/drawing/2014/main" id="{49986113-E623-A3E9-B92D-4570EFF681CC}"/>
              </a:ext>
            </a:extLst>
          </p:cNvPr>
          <p:cNvPicPr>
            <a:picLocks noChangeAspect="1"/>
          </p:cNvPicPr>
          <p:nvPr/>
        </p:nvPicPr>
        <p:blipFill>
          <a:blip r:embed="rId4"/>
          <a:stretch>
            <a:fillRect/>
          </a:stretch>
        </p:blipFill>
        <p:spPr>
          <a:xfrm>
            <a:off x="6437313" y="4412391"/>
            <a:ext cx="2571751" cy="541469"/>
          </a:xfrm>
          <a:prstGeom prst="rect">
            <a:avLst/>
          </a:prstGeom>
        </p:spPr>
      </p:pic>
      <p:pic>
        <p:nvPicPr>
          <p:cNvPr id="4" name="Afbeelding 3" descr="Afbeelding met tekst, ontvangst, Lettertype, algebra&#10;&#10;Automatisch gegenereerde beschrijving">
            <a:extLst>
              <a:ext uri="{FF2B5EF4-FFF2-40B4-BE49-F238E27FC236}">
                <a16:creationId xmlns:a16="http://schemas.microsoft.com/office/drawing/2014/main" id="{FEE180A7-1CA2-79CB-BD3F-B3819AA548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5593" y="3207995"/>
            <a:ext cx="4163006" cy="924054"/>
          </a:xfrm>
          <a:prstGeom prst="rect">
            <a:avLst/>
          </a:prstGeom>
        </p:spPr>
      </p:pic>
      <p:sp>
        <p:nvSpPr>
          <p:cNvPr id="6" name="Tekstvak 5">
            <a:extLst>
              <a:ext uri="{FF2B5EF4-FFF2-40B4-BE49-F238E27FC236}">
                <a16:creationId xmlns:a16="http://schemas.microsoft.com/office/drawing/2014/main" id="{14B863CF-7CBE-B098-A026-CB3DB0B103AB}"/>
              </a:ext>
            </a:extLst>
          </p:cNvPr>
          <p:cNvSpPr txBox="1"/>
          <p:nvPr/>
        </p:nvSpPr>
        <p:spPr>
          <a:xfrm>
            <a:off x="4625593" y="2746330"/>
            <a:ext cx="4159054" cy="461665"/>
          </a:xfrm>
          <a:prstGeom prst="rect">
            <a:avLst/>
          </a:prstGeom>
        </p:spPr>
        <p:txBody>
          <a:bodyPr wrap="square" rtlCol="0">
            <a:spAutoFit/>
          </a:bodyPr>
          <a:lstStyle/>
          <a:p>
            <a:pPr algn="l"/>
            <a:r>
              <a:rPr lang="nl-NL" sz="1200" b="1" kern="0" dirty="0">
                <a:solidFill>
                  <a:srgbClr val="951B81"/>
                </a:solidFill>
              </a:rPr>
              <a:t>Belangrijke momenten voor uw IZZ Zorgverzekering door VGZ</a:t>
            </a:r>
          </a:p>
        </p:txBody>
      </p:sp>
    </p:spTree>
    <p:extLst>
      <p:ext uri="{BB962C8B-B14F-4D97-AF65-F5344CB8AC3E}">
        <p14:creationId xmlns:p14="http://schemas.microsoft.com/office/powerpoint/2010/main" val="183835046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F8"/>
        </a:solidFill>
        <a:effectLst/>
      </p:bgPr>
    </p:bg>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6CF33BC9-63A7-B0F6-5FD6-E6A5D9CB4E4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6</a:t>
            </a:fld>
            <a:endParaRPr lang="nl-NL"/>
          </a:p>
        </p:txBody>
      </p:sp>
      <p:sp>
        <p:nvSpPr>
          <p:cNvPr id="6" name="Tijdelijke aanduiding voor voettekst 5">
            <a:extLst>
              <a:ext uri="{FF2B5EF4-FFF2-40B4-BE49-F238E27FC236}">
                <a16:creationId xmlns:a16="http://schemas.microsoft.com/office/drawing/2014/main" id="{07C3429D-2287-8F89-A823-5A9406572C29}"/>
              </a:ext>
            </a:extLst>
          </p:cNvPr>
          <p:cNvSpPr>
            <a:spLocks noGrp="1"/>
          </p:cNvSpPr>
          <p:nvPr>
            <p:ph type="ftr" idx="11"/>
          </p:nvPr>
        </p:nvSpPr>
        <p:spPr/>
        <p:txBody>
          <a:bodyPr/>
          <a:lstStyle/>
          <a:p>
            <a:endParaRPr lang="nl-NL"/>
          </a:p>
        </p:txBody>
      </p:sp>
      <p:pic>
        <p:nvPicPr>
          <p:cNvPr id="9" name="Afbeelding 8" descr="Afbeelding met tekst, Lettertype, Graphics, schermopname&#10;&#10;Automatisch gegenereerde beschrijving">
            <a:extLst>
              <a:ext uri="{FF2B5EF4-FFF2-40B4-BE49-F238E27FC236}">
                <a16:creationId xmlns:a16="http://schemas.microsoft.com/office/drawing/2014/main" id="{3B217BF0-F7A4-FFAD-BF37-52AB0A9CBADB}"/>
              </a:ext>
            </a:extLst>
          </p:cNvPr>
          <p:cNvPicPr>
            <a:picLocks noChangeAspect="1"/>
          </p:cNvPicPr>
          <p:nvPr/>
        </p:nvPicPr>
        <p:blipFill>
          <a:blip r:embed="rId2"/>
          <a:stretch>
            <a:fillRect/>
          </a:stretch>
        </p:blipFill>
        <p:spPr>
          <a:xfrm>
            <a:off x="6437313" y="4412391"/>
            <a:ext cx="2571751" cy="541469"/>
          </a:xfrm>
          <a:prstGeom prst="rect">
            <a:avLst/>
          </a:prstGeom>
        </p:spPr>
      </p:pic>
      <p:sp>
        <p:nvSpPr>
          <p:cNvPr id="10" name="IZZ Is Zorg voor de Zorg">
            <a:extLst>
              <a:ext uri="{FF2B5EF4-FFF2-40B4-BE49-F238E27FC236}">
                <a16:creationId xmlns:a16="http://schemas.microsoft.com/office/drawing/2014/main" id="{2EEFDAB0-C948-70E6-10B0-4F4BC32ED630}"/>
              </a:ext>
            </a:extLst>
          </p:cNvPr>
          <p:cNvSpPr txBox="1">
            <a:spLocks noGrp="1"/>
          </p:cNvSpPr>
          <p:nvPr/>
        </p:nvSpPr>
        <p:spPr>
          <a:xfrm>
            <a:off x="1" y="1878071"/>
            <a:ext cx="9147670" cy="1388345"/>
          </a:xfrm>
          <a:prstGeom prst="rect">
            <a:avLst/>
          </a:prstGeom>
          <a:ln w="12700">
            <a:miter lim="400000"/>
          </a:ln>
          <a:extLst>
            <a:ext uri="{C572A759-6A51-4108-AA02-DFA0A04FC94B}">
              <ma14:wrappingTextBoxFlag xmlns:lc="http://schemas.openxmlformats.org/drawingml/2006/lockedCanvas" xmlns:ma14="http://schemas.microsoft.com/office/mac/drawingml/2011/main" xmlns:a14="http://schemas.microsoft.com/office/drawing/2010/main" xmlns:m="http://schemas.openxmlformats.org/officeDocument/2006/math" xmlns="" val="1"/>
            </a:ext>
          </a:extLst>
        </p:spPr>
        <p:txBody>
          <a:bodyPr lIns="0" tIns="0" rIns="0" bIns="0" anchor="t">
            <a:noAutofit/>
          </a:bodyPr>
          <a:lstStyle>
            <a:lvl1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1pPr>
            <a:lvl2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2pPr>
            <a:lvl3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3pPr>
            <a:lvl4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4pPr>
            <a:lvl5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5pPr>
            <a:lvl6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6pPr>
            <a:lvl7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7pPr>
            <a:lvl8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8pPr>
            <a:lvl9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9pPr>
          </a:lstStyle>
          <a:p>
            <a:pPr algn="ctr"/>
            <a:endParaRPr sz="4800" dirty="0">
              <a:solidFill>
                <a:srgbClr val="951B81"/>
              </a:solidFill>
              <a:cs typeface="Arial" panose="020B0604020202020204"/>
            </a:endParaRPr>
          </a:p>
        </p:txBody>
      </p:sp>
      <p:pic>
        <p:nvPicPr>
          <p:cNvPr id="3" name="Afbeelding 2">
            <a:extLst>
              <a:ext uri="{FF2B5EF4-FFF2-40B4-BE49-F238E27FC236}">
                <a16:creationId xmlns:a16="http://schemas.microsoft.com/office/drawing/2014/main" id="{26C9CAA9-A8BC-FBDC-DF1F-C43B6E883FE9}"/>
              </a:ext>
            </a:extLst>
          </p:cNvPr>
          <p:cNvPicPr>
            <a:picLocks noChangeAspect="1"/>
          </p:cNvPicPr>
          <p:nvPr/>
        </p:nvPicPr>
        <p:blipFill>
          <a:blip r:embed="rId3"/>
          <a:stretch>
            <a:fillRect/>
          </a:stretch>
        </p:blipFill>
        <p:spPr>
          <a:xfrm>
            <a:off x="845127" y="781613"/>
            <a:ext cx="7557655" cy="3580274"/>
          </a:xfrm>
          <a:prstGeom prst="rect">
            <a:avLst/>
          </a:prstGeom>
        </p:spPr>
      </p:pic>
      <p:sp>
        <p:nvSpPr>
          <p:cNvPr id="4" name="Titel 1">
            <a:extLst>
              <a:ext uri="{FF2B5EF4-FFF2-40B4-BE49-F238E27FC236}">
                <a16:creationId xmlns:a16="http://schemas.microsoft.com/office/drawing/2014/main" id="{BCD6DE12-A1DB-2995-CA9E-D5F1731310B7}"/>
              </a:ext>
            </a:extLst>
          </p:cNvPr>
          <p:cNvSpPr>
            <a:spLocks noGrp="1"/>
          </p:cNvSpPr>
          <p:nvPr>
            <p:ph type="title"/>
          </p:nvPr>
        </p:nvSpPr>
        <p:spPr>
          <a:xfrm>
            <a:off x="431801" y="195717"/>
            <a:ext cx="8172448" cy="447542"/>
          </a:xfrm>
        </p:spPr>
        <p:txBody>
          <a:bodyPr/>
          <a:lstStyle/>
          <a:p>
            <a:r>
              <a:rPr lang="nl-NL" dirty="0">
                <a:solidFill>
                  <a:srgbClr val="951B81"/>
                </a:solidFill>
                <a:latin typeface="Calibri"/>
                <a:ea typeface="Calibri"/>
                <a:cs typeface="Calibri"/>
              </a:rPr>
              <a:t>Je zorgverzekering in 2025 </a:t>
            </a:r>
            <a:endParaRPr lang="nl-NL" dirty="0">
              <a:solidFill>
                <a:srgbClr val="951B81"/>
              </a:solidFill>
              <a:ea typeface="Calibri"/>
            </a:endParaRPr>
          </a:p>
        </p:txBody>
      </p:sp>
    </p:spTree>
    <p:extLst>
      <p:ext uri="{BB962C8B-B14F-4D97-AF65-F5344CB8AC3E}">
        <p14:creationId xmlns:p14="http://schemas.microsoft.com/office/powerpoint/2010/main" val="17200379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EFF8"/>
        </a:solidFill>
        <a:effectLst/>
      </p:bgPr>
    </p:bg>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6CF33BC9-63A7-B0F6-5FD6-E6A5D9CB4E4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7</a:t>
            </a:fld>
            <a:endParaRPr lang="nl-NL"/>
          </a:p>
        </p:txBody>
      </p:sp>
      <p:sp>
        <p:nvSpPr>
          <p:cNvPr id="6" name="Tijdelijke aanduiding voor voettekst 5">
            <a:extLst>
              <a:ext uri="{FF2B5EF4-FFF2-40B4-BE49-F238E27FC236}">
                <a16:creationId xmlns:a16="http://schemas.microsoft.com/office/drawing/2014/main" id="{07C3429D-2287-8F89-A823-5A9406572C29}"/>
              </a:ext>
            </a:extLst>
          </p:cNvPr>
          <p:cNvSpPr>
            <a:spLocks noGrp="1"/>
          </p:cNvSpPr>
          <p:nvPr>
            <p:ph type="ftr" idx="11"/>
          </p:nvPr>
        </p:nvSpPr>
        <p:spPr/>
        <p:txBody>
          <a:bodyPr/>
          <a:lstStyle/>
          <a:p>
            <a:endParaRPr lang="nl-NL"/>
          </a:p>
        </p:txBody>
      </p:sp>
      <p:pic>
        <p:nvPicPr>
          <p:cNvPr id="9" name="Afbeelding 8" descr="Afbeelding met tekst, Lettertype, Graphics, schermopname&#10;&#10;Automatisch gegenereerde beschrijving">
            <a:extLst>
              <a:ext uri="{FF2B5EF4-FFF2-40B4-BE49-F238E27FC236}">
                <a16:creationId xmlns:a16="http://schemas.microsoft.com/office/drawing/2014/main" id="{3B217BF0-F7A4-FFAD-BF37-52AB0A9CBADB}"/>
              </a:ext>
            </a:extLst>
          </p:cNvPr>
          <p:cNvPicPr>
            <a:picLocks noChangeAspect="1"/>
          </p:cNvPicPr>
          <p:nvPr/>
        </p:nvPicPr>
        <p:blipFill>
          <a:blip r:embed="rId2"/>
          <a:stretch>
            <a:fillRect/>
          </a:stretch>
        </p:blipFill>
        <p:spPr>
          <a:xfrm>
            <a:off x="6437313" y="4412391"/>
            <a:ext cx="2571751" cy="541469"/>
          </a:xfrm>
          <a:prstGeom prst="rect">
            <a:avLst/>
          </a:prstGeom>
        </p:spPr>
      </p:pic>
      <p:pic>
        <p:nvPicPr>
          <p:cNvPr id="3" name="Afbeelding 2" descr="Afbeelding met kleding, persoon, glimlach, groep&#10;&#10;Automatisch gegenereerde beschrijving">
            <a:extLst>
              <a:ext uri="{FF2B5EF4-FFF2-40B4-BE49-F238E27FC236}">
                <a16:creationId xmlns:a16="http://schemas.microsoft.com/office/drawing/2014/main" id="{E6B17FEA-64B8-6EF2-365C-341E5BE8E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119"/>
            <a:ext cx="9144000" cy="1892608"/>
          </a:xfrm>
          <a:prstGeom prst="rect">
            <a:avLst/>
          </a:prstGeom>
        </p:spPr>
      </p:pic>
      <p:pic>
        <p:nvPicPr>
          <p:cNvPr id="4" name="Afbeelding 3">
            <a:extLst>
              <a:ext uri="{FF2B5EF4-FFF2-40B4-BE49-F238E27FC236}">
                <a16:creationId xmlns:a16="http://schemas.microsoft.com/office/drawing/2014/main" id="{31F45C5E-BC87-76CF-2997-37A62C858165}"/>
              </a:ext>
            </a:extLst>
          </p:cNvPr>
          <p:cNvPicPr>
            <a:picLocks noChangeAspect="1"/>
          </p:cNvPicPr>
          <p:nvPr/>
        </p:nvPicPr>
        <p:blipFill>
          <a:blip r:embed="rId4"/>
          <a:stretch>
            <a:fillRect/>
          </a:stretch>
        </p:blipFill>
        <p:spPr>
          <a:xfrm>
            <a:off x="248836" y="1803415"/>
            <a:ext cx="2035834" cy="2290020"/>
          </a:xfrm>
          <a:prstGeom prst="rect">
            <a:avLst/>
          </a:prstGeom>
        </p:spPr>
      </p:pic>
      <p:pic>
        <p:nvPicPr>
          <p:cNvPr id="10" name="Afbeelding 9">
            <a:extLst>
              <a:ext uri="{FF2B5EF4-FFF2-40B4-BE49-F238E27FC236}">
                <a16:creationId xmlns:a16="http://schemas.microsoft.com/office/drawing/2014/main" id="{03DBD6B2-EED8-E8DC-C314-9FD1A83C1F52}"/>
              </a:ext>
            </a:extLst>
          </p:cNvPr>
          <p:cNvPicPr>
            <a:picLocks noChangeAspect="1"/>
          </p:cNvPicPr>
          <p:nvPr/>
        </p:nvPicPr>
        <p:blipFill>
          <a:blip r:embed="rId5"/>
          <a:stretch>
            <a:fillRect/>
          </a:stretch>
        </p:blipFill>
        <p:spPr>
          <a:xfrm>
            <a:off x="2470483" y="1260423"/>
            <a:ext cx="2035834" cy="2373989"/>
          </a:xfrm>
          <a:prstGeom prst="rect">
            <a:avLst/>
          </a:prstGeom>
        </p:spPr>
      </p:pic>
      <p:pic>
        <p:nvPicPr>
          <p:cNvPr id="14" name="Afbeelding 13">
            <a:extLst>
              <a:ext uri="{FF2B5EF4-FFF2-40B4-BE49-F238E27FC236}">
                <a16:creationId xmlns:a16="http://schemas.microsoft.com/office/drawing/2014/main" id="{759C0F12-4DF2-3F77-DCB9-92FB72168BBD}"/>
              </a:ext>
            </a:extLst>
          </p:cNvPr>
          <p:cNvPicPr>
            <a:picLocks noChangeAspect="1"/>
          </p:cNvPicPr>
          <p:nvPr/>
        </p:nvPicPr>
        <p:blipFill>
          <a:blip r:embed="rId6"/>
          <a:stretch>
            <a:fillRect/>
          </a:stretch>
        </p:blipFill>
        <p:spPr>
          <a:xfrm>
            <a:off x="4692130" y="1950315"/>
            <a:ext cx="2109419" cy="2373990"/>
          </a:xfrm>
          <a:prstGeom prst="rect">
            <a:avLst/>
          </a:prstGeom>
        </p:spPr>
      </p:pic>
      <p:pic>
        <p:nvPicPr>
          <p:cNvPr id="17" name="Afbeelding 16">
            <a:extLst>
              <a:ext uri="{FF2B5EF4-FFF2-40B4-BE49-F238E27FC236}">
                <a16:creationId xmlns:a16="http://schemas.microsoft.com/office/drawing/2014/main" id="{34E57759-625B-125B-D603-1CBA96C96C14}"/>
              </a:ext>
            </a:extLst>
          </p:cNvPr>
          <p:cNvPicPr>
            <a:picLocks noChangeAspect="1"/>
          </p:cNvPicPr>
          <p:nvPr/>
        </p:nvPicPr>
        <p:blipFill>
          <a:blip r:embed="rId7"/>
          <a:stretch>
            <a:fillRect/>
          </a:stretch>
        </p:blipFill>
        <p:spPr>
          <a:xfrm>
            <a:off x="6987781" y="1528400"/>
            <a:ext cx="2021283" cy="2373990"/>
          </a:xfrm>
          <a:prstGeom prst="rect">
            <a:avLst/>
          </a:prstGeom>
        </p:spPr>
      </p:pic>
    </p:spTree>
    <p:extLst>
      <p:ext uri="{BB962C8B-B14F-4D97-AF65-F5344CB8AC3E}">
        <p14:creationId xmlns:p14="http://schemas.microsoft.com/office/powerpoint/2010/main" val="362774034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983F05-4051-2236-6203-F6A90DFF53F1}"/>
              </a:ext>
            </a:extLst>
          </p:cNvPr>
          <p:cNvSpPr>
            <a:spLocks noGrp="1"/>
          </p:cNvSpPr>
          <p:nvPr>
            <p:ph type="title"/>
          </p:nvPr>
        </p:nvSpPr>
        <p:spPr>
          <a:xfrm>
            <a:off x="-4761" y="252001"/>
            <a:ext cx="9140822" cy="447542"/>
          </a:xfrm>
        </p:spPr>
        <p:txBody>
          <a:bodyPr/>
          <a:lstStyle/>
          <a:p>
            <a:r>
              <a:rPr lang="nl-NL" dirty="0">
                <a:solidFill>
                  <a:srgbClr val="951B81"/>
                </a:solidFill>
                <a:latin typeface="Calibri"/>
                <a:cs typeface="Calibri"/>
              </a:rPr>
              <a:t>Aanvullende verzekering voor jonge zorgmedewerkers</a:t>
            </a:r>
            <a:endParaRPr lang="nl-NL" dirty="0">
              <a:solidFill>
                <a:srgbClr val="951B81"/>
              </a:solidFill>
            </a:endParaRPr>
          </a:p>
        </p:txBody>
      </p:sp>
      <p:sp>
        <p:nvSpPr>
          <p:cNvPr id="5" name="Tijdelijke aanduiding voor dianummer 4">
            <a:extLst>
              <a:ext uri="{FF2B5EF4-FFF2-40B4-BE49-F238E27FC236}">
                <a16:creationId xmlns:a16="http://schemas.microsoft.com/office/drawing/2014/main" id="{B3834093-00C7-896A-6CB5-F79C00CDE92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8</a:t>
            </a:fld>
            <a:endParaRPr lang="nl-NL"/>
          </a:p>
        </p:txBody>
      </p:sp>
      <p:pic>
        <p:nvPicPr>
          <p:cNvPr id="21" name="Afbeelding 20" descr="Afbeelding met tekst, Lettertype, Graphics, schermopname&#10;&#10;Automatisch gegenereerde beschrijving">
            <a:extLst>
              <a:ext uri="{FF2B5EF4-FFF2-40B4-BE49-F238E27FC236}">
                <a16:creationId xmlns:a16="http://schemas.microsoft.com/office/drawing/2014/main" id="{F1BD74D9-41F4-C9A0-F97E-55AF7D2ABE63}"/>
              </a:ext>
            </a:extLst>
          </p:cNvPr>
          <p:cNvPicPr>
            <a:picLocks noChangeAspect="1"/>
          </p:cNvPicPr>
          <p:nvPr/>
        </p:nvPicPr>
        <p:blipFill>
          <a:blip r:embed="rId2"/>
          <a:stretch>
            <a:fillRect/>
          </a:stretch>
        </p:blipFill>
        <p:spPr>
          <a:xfrm>
            <a:off x="6437313" y="4412391"/>
            <a:ext cx="2571751" cy="541469"/>
          </a:xfrm>
          <a:prstGeom prst="rect">
            <a:avLst/>
          </a:prstGeom>
        </p:spPr>
      </p:pic>
      <p:pic>
        <p:nvPicPr>
          <p:cNvPr id="7" name="Afbeelding 6">
            <a:extLst>
              <a:ext uri="{FF2B5EF4-FFF2-40B4-BE49-F238E27FC236}">
                <a16:creationId xmlns:a16="http://schemas.microsoft.com/office/drawing/2014/main" id="{5FE8B553-6839-8ED8-2A90-D93EAEB739F4}"/>
              </a:ext>
            </a:extLst>
          </p:cNvPr>
          <p:cNvPicPr>
            <a:picLocks noChangeAspect="1"/>
          </p:cNvPicPr>
          <p:nvPr/>
        </p:nvPicPr>
        <p:blipFill>
          <a:blip r:embed="rId3"/>
          <a:stretch>
            <a:fillRect/>
          </a:stretch>
        </p:blipFill>
        <p:spPr>
          <a:xfrm>
            <a:off x="616857" y="672353"/>
            <a:ext cx="2192493" cy="3759542"/>
          </a:xfrm>
          <a:prstGeom prst="rect">
            <a:avLst/>
          </a:prstGeom>
        </p:spPr>
      </p:pic>
      <p:pic>
        <p:nvPicPr>
          <p:cNvPr id="10" name="Afbeelding 9">
            <a:extLst>
              <a:ext uri="{FF2B5EF4-FFF2-40B4-BE49-F238E27FC236}">
                <a16:creationId xmlns:a16="http://schemas.microsoft.com/office/drawing/2014/main" id="{A6FCFBD7-B5FA-B20B-DAAD-7B145DB833DD}"/>
              </a:ext>
            </a:extLst>
          </p:cNvPr>
          <p:cNvPicPr>
            <a:picLocks noChangeAspect="1"/>
          </p:cNvPicPr>
          <p:nvPr/>
        </p:nvPicPr>
        <p:blipFill>
          <a:blip r:embed="rId4"/>
          <a:stretch>
            <a:fillRect/>
          </a:stretch>
        </p:blipFill>
        <p:spPr>
          <a:xfrm>
            <a:off x="3262914" y="699543"/>
            <a:ext cx="2190907" cy="3122911"/>
          </a:xfrm>
          <a:prstGeom prst="rect">
            <a:avLst/>
          </a:prstGeom>
        </p:spPr>
      </p:pic>
      <p:pic>
        <p:nvPicPr>
          <p:cNvPr id="12" name="Afbeelding 11">
            <a:extLst>
              <a:ext uri="{FF2B5EF4-FFF2-40B4-BE49-F238E27FC236}">
                <a16:creationId xmlns:a16="http://schemas.microsoft.com/office/drawing/2014/main" id="{FCF3D3CC-4DAB-65D6-B427-E16CA7187145}"/>
              </a:ext>
            </a:extLst>
          </p:cNvPr>
          <p:cNvPicPr>
            <a:picLocks noChangeAspect="1"/>
          </p:cNvPicPr>
          <p:nvPr/>
        </p:nvPicPr>
        <p:blipFill>
          <a:blip r:embed="rId5"/>
          <a:stretch>
            <a:fillRect/>
          </a:stretch>
        </p:blipFill>
        <p:spPr>
          <a:xfrm>
            <a:off x="5907386" y="699543"/>
            <a:ext cx="2194292" cy="3122911"/>
          </a:xfrm>
          <a:prstGeom prst="rect">
            <a:avLst/>
          </a:prstGeom>
        </p:spPr>
      </p:pic>
    </p:spTree>
    <p:extLst>
      <p:ext uri="{BB962C8B-B14F-4D97-AF65-F5344CB8AC3E}">
        <p14:creationId xmlns:p14="http://schemas.microsoft.com/office/powerpoint/2010/main" val="215254013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EFF8"/>
        </a:solidFill>
        <a:effectLst/>
      </p:bgPr>
    </p:bg>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6CF33BC9-63A7-B0F6-5FD6-E6A5D9CB4E4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9</a:t>
            </a:fld>
            <a:endParaRPr lang="nl-NL"/>
          </a:p>
        </p:txBody>
      </p:sp>
      <p:sp>
        <p:nvSpPr>
          <p:cNvPr id="6" name="Tijdelijke aanduiding voor voettekst 5">
            <a:extLst>
              <a:ext uri="{FF2B5EF4-FFF2-40B4-BE49-F238E27FC236}">
                <a16:creationId xmlns:a16="http://schemas.microsoft.com/office/drawing/2014/main" id="{07C3429D-2287-8F89-A823-5A9406572C29}"/>
              </a:ext>
            </a:extLst>
          </p:cNvPr>
          <p:cNvSpPr>
            <a:spLocks noGrp="1"/>
          </p:cNvSpPr>
          <p:nvPr>
            <p:ph type="ftr" idx="11"/>
          </p:nvPr>
        </p:nvSpPr>
        <p:spPr/>
        <p:txBody>
          <a:bodyPr/>
          <a:lstStyle/>
          <a:p>
            <a:endParaRPr lang="nl-NL"/>
          </a:p>
        </p:txBody>
      </p:sp>
      <p:pic>
        <p:nvPicPr>
          <p:cNvPr id="9" name="Afbeelding 8" descr="Afbeelding met tekst, Lettertype, Graphics, schermopname&#10;&#10;Automatisch gegenereerde beschrijving">
            <a:extLst>
              <a:ext uri="{FF2B5EF4-FFF2-40B4-BE49-F238E27FC236}">
                <a16:creationId xmlns:a16="http://schemas.microsoft.com/office/drawing/2014/main" id="{3B217BF0-F7A4-FFAD-BF37-52AB0A9CBADB}"/>
              </a:ext>
            </a:extLst>
          </p:cNvPr>
          <p:cNvPicPr>
            <a:picLocks noChangeAspect="1"/>
          </p:cNvPicPr>
          <p:nvPr/>
        </p:nvPicPr>
        <p:blipFill>
          <a:blip r:embed="rId2"/>
          <a:stretch>
            <a:fillRect/>
          </a:stretch>
        </p:blipFill>
        <p:spPr>
          <a:xfrm>
            <a:off x="6437313" y="4412391"/>
            <a:ext cx="2571751" cy="541469"/>
          </a:xfrm>
          <a:prstGeom prst="rect">
            <a:avLst/>
          </a:prstGeom>
        </p:spPr>
      </p:pic>
      <p:sp>
        <p:nvSpPr>
          <p:cNvPr id="10" name="IZZ Is Zorg voor de Zorg">
            <a:extLst>
              <a:ext uri="{FF2B5EF4-FFF2-40B4-BE49-F238E27FC236}">
                <a16:creationId xmlns:a16="http://schemas.microsoft.com/office/drawing/2014/main" id="{2EEFDAB0-C948-70E6-10B0-4F4BC32ED630}"/>
              </a:ext>
            </a:extLst>
          </p:cNvPr>
          <p:cNvSpPr txBox="1">
            <a:spLocks noGrp="1"/>
          </p:cNvSpPr>
          <p:nvPr/>
        </p:nvSpPr>
        <p:spPr>
          <a:xfrm>
            <a:off x="1" y="1878071"/>
            <a:ext cx="9147670" cy="13883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lIns="0" tIns="0" rIns="0" bIns="0" anchor="t">
            <a:noAutofit/>
          </a:bodyPr>
          <a:lstStyle>
            <a:lvl1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1pPr>
            <a:lvl2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2pPr>
            <a:lvl3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3pPr>
            <a:lvl4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4pPr>
            <a:lvl5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5pPr>
            <a:lvl6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6pPr>
            <a:lvl7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7pPr>
            <a:lvl8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8pPr>
            <a:lvl9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9pPr>
          </a:lstStyle>
          <a:p>
            <a:pPr algn="ctr"/>
            <a:endParaRPr sz="4800" dirty="0">
              <a:solidFill>
                <a:srgbClr val="951B81"/>
              </a:solidFill>
              <a:cs typeface="Arial" panose="020B0604020202020204"/>
            </a:endParaRPr>
          </a:p>
        </p:txBody>
      </p:sp>
      <p:sp>
        <p:nvSpPr>
          <p:cNvPr id="4" name="Titel 1">
            <a:extLst>
              <a:ext uri="{FF2B5EF4-FFF2-40B4-BE49-F238E27FC236}">
                <a16:creationId xmlns:a16="http://schemas.microsoft.com/office/drawing/2014/main" id="{9ED2D340-E6BD-2AF3-DF82-A569EC858B32}"/>
              </a:ext>
            </a:extLst>
          </p:cNvPr>
          <p:cNvSpPr>
            <a:spLocks noGrp="1"/>
          </p:cNvSpPr>
          <p:nvPr>
            <p:ph type="title"/>
          </p:nvPr>
        </p:nvSpPr>
        <p:spPr>
          <a:xfrm>
            <a:off x="-4761" y="252001"/>
            <a:ext cx="9140822" cy="447542"/>
          </a:xfrm>
        </p:spPr>
        <p:txBody>
          <a:bodyPr/>
          <a:lstStyle/>
          <a:p>
            <a:r>
              <a:rPr lang="nl-NL" dirty="0">
                <a:solidFill>
                  <a:srgbClr val="951B81"/>
                </a:solidFill>
                <a:latin typeface="Calibri"/>
                <a:cs typeface="Calibri"/>
              </a:rPr>
              <a:t>Extra collectief voordeel voor leden</a:t>
            </a:r>
            <a:endParaRPr lang="nl-NL" dirty="0">
              <a:solidFill>
                <a:srgbClr val="951B81"/>
              </a:solidFill>
            </a:endParaRPr>
          </a:p>
        </p:txBody>
      </p:sp>
      <p:pic>
        <p:nvPicPr>
          <p:cNvPr id="12" name="Afbeelding 11">
            <a:extLst>
              <a:ext uri="{FF2B5EF4-FFF2-40B4-BE49-F238E27FC236}">
                <a16:creationId xmlns:a16="http://schemas.microsoft.com/office/drawing/2014/main" id="{93684638-854A-85AF-B4B1-51A9BBD1CAF8}"/>
              </a:ext>
            </a:extLst>
          </p:cNvPr>
          <p:cNvPicPr>
            <a:picLocks noChangeAspect="1"/>
          </p:cNvPicPr>
          <p:nvPr/>
        </p:nvPicPr>
        <p:blipFill>
          <a:blip r:embed="rId3"/>
          <a:stretch>
            <a:fillRect/>
          </a:stretch>
        </p:blipFill>
        <p:spPr>
          <a:xfrm>
            <a:off x="124691" y="957394"/>
            <a:ext cx="8894618" cy="3228712"/>
          </a:xfrm>
          <a:prstGeom prst="rect">
            <a:avLst/>
          </a:prstGeom>
        </p:spPr>
      </p:pic>
    </p:spTree>
    <p:extLst>
      <p:ext uri="{BB962C8B-B14F-4D97-AF65-F5344CB8AC3E}">
        <p14:creationId xmlns:p14="http://schemas.microsoft.com/office/powerpoint/2010/main" val="198634494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F8"/>
        </a:solidFill>
        <a:effectLst/>
      </p:bgPr>
    </p:bg>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6CF33BC9-63A7-B0F6-5FD6-E6A5D9CB4E4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10</a:t>
            </a:fld>
            <a:endParaRPr lang="nl-NL"/>
          </a:p>
        </p:txBody>
      </p:sp>
      <p:sp>
        <p:nvSpPr>
          <p:cNvPr id="6" name="Tijdelijke aanduiding voor voettekst 5">
            <a:extLst>
              <a:ext uri="{FF2B5EF4-FFF2-40B4-BE49-F238E27FC236}">
                <a16:creationId xmlns:a16="http://schemas.microsoft.com/office/drawing/2014/main" id="{07C3429D-2287-8F89-A823-5A9406572C29}"/>
              </a:ext>
            </a:extLst>
          </p:cNvPr>
          <p:cNvSpPr>
            <a:spLocks noGrp="1"/>
          </p:cNvSpPr>
          <p:nvPr>
            <p:ph type="ftr" idx="11"/>
          </p:nvPr>
        </p:nvSpPr>
        <p:spPr/>
        <p:txBody>
          <a:bodyPr/>
          <a:lstStyle/>
          <a:p>
            <a:endParaRPr lang="nl-NL"/>
          </a:p>
        </p:txBody>
      </p:sp>
      <p:pic>
        <p:nvPicPr>
          <p:cNvPr id="9" name="Afbeelding 8" descr="Afbeelding met tekst, Lettertype, Graphics, schermopname&#10;&#10;Automatisch gegenereerde beschrijving">
            <a:extLst>
              <a:ext uri="{FF2B5EF4-FFF2-40B4-BE49-F238E27FC236}">
                <a16:creationId xmlns:a16="http://schemas.microsoft.com/office/drawing/2014/main" id="{3B217BF0-F7A4-FFAD-BF37-52AB0A9CBADB}"/>
              </a:ext>
            </a:extLst>
          </p:cNvPr>
          <p:cNvPicPr>
            <a:picLocks noChangeAspect="1"/>
          </p:cNvPicPr>
          <p:nvPr/>
        </p:nvPicPr>
        <p:blipFill>
          <a:blip r:embed="rId2"/>
          <a:stretch>
            <a:fillRect/>
          </a:stretch>
        </p:blipFill>
        <p:spPr>
          <a:xfrm>
            <a:off x="6437313" y="4412391"/>
            <a:ext cx="2571751" cy="541469"/>
          </a:xfrm>
          <a:prstGeom prst="rect">
            <a:avLst/>
          </a:prstGeom>
        </p:spPr>
      </p:pic>
      <p:sp>
        <p:nvSpPr>
          <p:cNvPr id="4" name="Titel 1">
            <a:extLst>
              <a:ext uri="{FF2B5EF4-FFF2-40B4-BE49-F238E27FC236}">
                <a16:creationId xmlns:a16="http://schemas.microsoft.com/office/drawing/2014/main" id="{A2AEE3D2-AFE0-6ABA-D2D9-9903C40CF4D6}"/>
              </a:ext>
            </a:extLst>
          </p:cNvPr>
          <p:cNvSpPr>
            <a:spLocks noGrp="1"/>
          </p:cNvSpPr>
          <p:nvPr>
            <p:ph type="title"/>
          </p:nvPr>
        </p:nvSpPr>
        <p:spPr>
          <a:xfrm>
            <a:off x="-4761" y="252001"/>
            <a:ext cx="9140822" cy="447542"/>
          </a:xfrm>
        </p:spPr>
        <p:txBody>
          <a:bodyPr/>
          <a:lstStyle/>
          <a:p>
            <a:r>
              <a:rPr lang="nl-NL" dirty="0">
                <a:solidFill>
                  <a:srgbClr val="951B81"/>
                </a:solidFill>
                <a:latin typeface="Calibri"/>
                <a:cs typeface="Calibri"/>
              </a:rPr>
              <a:t>Extra collectief voordeel voor leden</a:t>
            </a:r>
            <a:endParaRPr lang="nl-NL" dirty="0">
              <a:solidFill>
                <a:srgbClr val="951B81"/>
              </a:solidFill>
            </a:endParaRPr>
          </a:p>
        </p:txBody>
      </p:sp>
      <p:pic>
        <p:nvPicPr>
          <p:cNvPr id="10" name="Afbeelding 9">
            <a:extLst>
              <a:ext uri="{FF2B5EF4-FFF2-40B4-BE49-F238E27FC236}">
                <a16:creationId xmlns:a16="http://schemas.microsoft.com/office/drawing/2014/main" id="{68291458-EA6F-9E1F-8385-A4072ECC4D9A}"/>
              </a:ext>
            </a:extLst>
          </p:cNvPr>
          <p:cNvPicPr>
            <a:picLocks noChangeAspect="1"/>
          </p:cNvPicPr>
          <p:nvPr/>
        </p:nvPicPr>
        <p:blipFill>
          <a:blip r:embed="rId3"/>
          <a:stretch>
            <a:fillRect/>
          </a:stretch>
        </p:blipFill>
        <p:spPr>
          <a:xfrm>
            <a:off x="122282" y="699543"/>
            <a:ext cx="8899435" cy="3520960"/>
          </a:xfrm>
          <a:prstGeom prst="rect">
            <a:avLst/>
          </a:prstGeom>
        </p:spPr>
      </p:pic>
    </p:spTree>
    <p:extLst>
      <p:ext uri="{BB962C8B-B14F-4D97-AF65-F5344CB8AC3E}">
        <p14:creationId xmlns:p14="http://schemas.microsoft.com/office/powerpoint/2010/main" val="120171605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05AE52-5DC8-4C62-9AF4-702AB188F7ED}"/>
              </a:ext>
            </a:extLst>
          </p:cNvPr>
          <p:cNvSpPr>
            <a:spLocks noGrp="1"/>
          </p:cNvSpPr>
          <p:nvPr>
            <p:ph type="title"/>
          </p:nvPr>
        </p:nvSpPr>
        <p:spPr>
          <a:xfrm>
            <a:off x="270255" y="406678"/>
            <a:ext cx="8872092" cy="744355"/>
          </a:xfrm>
        </p:spPr>
        <p:txBody>
          <a:bodyPr/>
          <a:lstStyle/>
          <a:p>
            <a:r>
              <a:rPr lang="nl-NL" sz="2399" dirty="0"/>
              <a:t>De best gewaardeerde Zorgverzekering app van Nederland  </a:t>
            </a:r>
            <a:br>
              <a:rPr lang="nl-NL" sz="2999" dirty="0"/>
            </a:br>
            <a:endParaRPr lang="nl-NL" sz="2999" dirty="0"/>
          </a:p>
        </p:txBody>
      </p:sp>
      <p:sp>
        <p:nvSpPr>
          <p:cNvPr id="5" name="Tijdelijke aanduiding voor dianummer 4">
            <a:extLst>
              <a:ext uri="{FF2B5EF4-FFF2-40B4-BE49-F238E27FC236}">
                <a16:creationId xmlns:a16="http://schemas.microsoft.com/office/drawing/2014/main" id="{D2FDF58B-6173-453F-B229-A667858F3668}"/>
              </a:ext>
            </a:extLst>
          </p:cNvPr>
          <p:cNvSpPr>
            <a:spLocks noGrp="1"/>
          </p:cNvSpPr>
          <p:nvPr>
            <p:ph type="sldNum" sz="quarter" idx="12"/>
          </p:nvPr>
        </p:nvSpPr>
        <p:spPr/>
        <p:txBody>
          <a:bodyPr/>
          <a:lstStyle/>
          <a:p>
            <a:fld id="{360EED59-B785-0345-A076-2FC0ACB3BA77}" type="slidenum">
              <a:rPr lang="nl-NL" smtClean="0"/>
              <a:t>11</a:t>
            </a:fld>
            <a:endParaRPr lang="nl-NL" dirty="0"/>
          </a:p>
        </p:txBody>
      </p:sp>
      <p:pic>
        <p:nvPicPr>
          <p:cNvPr id="6" name="Afbeelding 5" descr="Afbeelding met tekst&#10;&#10;Automatisch gegenereerde beschrijving">
            <a:extLst>
              <a:ext uri="{FF2B5EF4-FFF2-40B4-BE49-F238E27FC236}">
                <a16:creationId xmlns:a16="http://schemas.microsoft.com/office/drawing/2014/main" id="{3CF463DA-3C08-4301-836C-920DDF4D8A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0694" y="4296165"/>
            <a:ext cx="3765891" cy="825203"/>
          </a:xfrm>
          <a:prstGeom prst="rect">
            <a:avLst/>
          </a:prstGeom>
        </p:spPr>
      </p:pic>
      <p:pic>
        <p:nvPicPr>
          <p:cNvPr id="4" name="Afbeelding 3">
            <a:extLst>
              <a:ext uri="{FF2B5EF4-FFF2-40B4-BE49-F238E27FC236}">
                <a16:creationId xmlns:a16="http://schemas.microsoft.com/office/drawing/2014/main" id="{1832AB68-5FBB-3568-5F56-EFB384149D94}"/>
              </a:ext>
            </a:extLst>
          </p:cNvPr>
          <p:cNvPicPr>
            <a:picLocks noChangeAspect="1"/>
          </p:cNvPicPr>
          <p:nvPr/>
        </p:nvPicPr>
        <p:blipFill>
          <a:blip r:embed="rId4"/>
          <a:stretch>
            <a:fillRect/>
          </a:stretch>
        </p:blipFill>
        <p:spPr>
          <a:xfrm>
            <a:off x="1144904" y="4596346"/>
            <a:ext cx="1207014" cy="328536"/>
          </a:xfrm>
          <a:prstGeom prst="rect">
            <a:avLst/>
          </a:prstGeom>
        </p:spPr>
      </p:pic>
      <p:pic>
        <p:nvPicPr>
          <p:cNvPr id="7" name="Afbeelding 6">
            <a:extLst>
              <a:ext uri="{FF2B5EF4-FFF2-40B4-BE49-F238E27FC236}">
                <a16:creationId xmlns:a16="http://schemas.microsoft.com/office/drawing/2014/main" id="{40154C1C-0EBA-0390-50DE-BCD8DA55500B}"/>
              </a:ext>
            </a:extLst>
          </p:cNvPr>
          <p:cNvPicPr>
            <a:picLocks noChangeAspect="1"/>
          </p:cNvPicPr>
          <p:nvPr/>
        </p:nvPicPr>
        <p:blipFill>
          <a:blip r:embed="rId5"/>
          <a:stretch>
            <a:fillRect/>
          </a:stretch>
        </p:blipFill>
        <p:spPr>
          <a:xfrm>
            <a:off x="1144904" y="1151033"/>
            <a:ext cx="6245004" cy="3090007"/>
          </a:xfrm>
          <a:prstGeom prst="rect">
            <a:avLst/>
          </a:prstGeom>
        </p:spPr>
      </p:pic>
    </p:spTree>
    <p:extLst>
      <p:ext uri="{BB962C8B-B14F-4D97-AF65-F5344CB8AC3E}">
        <p14:creationId xmlns:p14="http://schemas.microsoft.com/office/powerpoint/2010/main" val="1814371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05AE52-5DC8-4C62-9AF4-702AB188F7ED}"/>
              </a:ext>
            </a:extLst>
          </p:cNvPr>
          <p:cNvSpPr>
            <a:spLocks noGrp="1"/>
          </p:cNvSpPr>
          <p:nvPr>
            <p:ph type="title"/>
          </p:nvPr>
        </p:nvSpPr>
        <p:spPr>
          <a:xfrm>
            <a:off x="399382" y="406678"/>
            <a:ext cx="8348380" cy="744355"/>
          </a:xfrm>
        </p:spPr>
        <p:txBody>
          <a:bodyPr/>
          <a:lstStyle/>
          <a:p>
            <a:r>
              <a:rPr lang="nl-NL" sz="2399" dirty="0"/>
              <a:t>       Dit kan je met de IZZ Zorgverzekering app </a:t>
            </a:r>
            <a:br>
              <a:rPr lang="nl-NL" sz="2999" dirty="0"/>
            </a:br>
            <a:endParaRPr lang="nl-NL" sz="2999" dirty="0"/>
          </a:p>
        </p:txBody>
      </p:sp>
      <p:sp>
        <p:nvSpPr>
          <p:cNvPr id="5" name="Tijdelijke aanduiding voor dianummer 4">
            <a:extLst>
              <a:ext uri="{FF2B5EF4-FFF2-40B4-BE49-F238E27FC236}">
                <a16:creationId xmlns:a16="http://schemas.microsoft.com/office/drawing/2014/main" id="{D2FDF58B-6173-453F-B229-A667858F3668}"/>
              </a:ext>
            </a:extLst>
          </p:cNvPr>
          <p:cNvSpPr>
            <a:spLocks noGrp="1"/>
          </p:cNvSpPr>
          <p:nvPr>
            <p:ph type="sldNum" sz="quarter" idx="12"/>
          </p:nvPr>
        </p:nvSpPr>
        <p:spPr/>
        <p:txBody>
          <a:bodyPr/>
          <a:lstStyle/>
          <a:p>
            <a:fld id="{360EED59-B785-0345-A076-2FC0ACB3BA77}" type="slidenum">
              <a:rPr lang="nl-NL" smtClean="0"/>
              <a:t>12</a:t>
            </a:fld>
            <a:endParaRPr lang="nl-NL" dirty="0"/>
          </a:p>
        </p:txBody>
      </p:sp>
      <p:pic>
        <p:nvPicPr>
          <p:cNvPr id="6" name="Afbeelding 5" descr="Afbeelding met tekst&#10;&#10;Automatisch gegenereerde beschrijving">
            <a:extLst>
              <a:ext uri="{FF2B5EF4-FFF2-40B4-BE49-F238E27FC236}">
                <a16:creationId xmlns:a16="http://schemas.microsoft.com/office/drawing/2014/main" id="{3CF463DA-3C08-4301-836C-920DDF4D8A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2602" y="4238791"/>
            <a:ext cx="3765891" cy="825203"/>
          </a:xfrm>
          <a:prstGeom prst="rect">
            <a:avLst/>
          </a:prstGeom>
        </p:spPr>
      </p:pic>
      <p:pic>
        <p:nvPicPr>
          <p:cNvPr id="4" name="Afbeelding 3">
            <a:extLst>
              <a:ext uri="{FF2B5EF4-FFF2-40B4-BE49-F238E27FC236}">
                <a16:creationId xmlns:a16="http://schemas.microsoft.com/office/drawing/2014/main" id="{0EFFA749-186C-4C6F-7882-3720A254B619}"/>
              </a:ext>
            </a:extLst>
          </p:cNvPr>
          <p:cNvPicPr>
            <a:picLocks noChangeAspect="1"/>
          </p:cNvPicPr>
          <p:nvPr/>
        </p:nvPicPr>
        <p:blipFill>
          <a:blip r:embed="rId3"/>
          <a:stretch>
            <a:fillRect/>
          </a:stretch>
        </p:blipFill>
        <p:spPr>
          <a:xfrm>
            <a:off x="1144904" y="4487125"/>
            <a:ext cx="1207014" cy="328536"/>
          </a:xfrm>
          <a:prstGeom prst="rect">
            <a:avLst/>
          </a:prstGeom>
        </p:spPr>
      </p:pic>
      <p:pic>
        <p:nvPicPr>
          <p:cNvPr id="8" name="Afbeelding 7">
            <a:extLst>
              <a:ext uri="{FF2B5EF4-FFF2-40B4-BE49-F238E27FC236}">
                <a16:creationId xmlns:a16="http://schemas.microsoft.com/office/drawing/2014/main" id="{1E142600-936D-DEE0-032C-EDA4ADE84FF9}"/>
              </a:ext>
            </a:extLst>
          </p:cNvPr>
          <p:cNvPicPr>
            <a:picLocks noChangeAspect="1"/>
          </p:cNvPicPr>
          <p:nvPr/>
        </p:nvPicPr>
        <p:blipFill>
          <a:blip r:embed="rId4"/>
          <a:stretch>
            <a:fillRect/>
          </a:stretch>
        </p:blipFill>
        <p:spPr>
          <a:xfrm>
            <a:off x="179302" y="1283570"/>
            <a:ext cx="5367011" cy="2576360"/>
          </a:xfrm>
          <a:prstGeom prst="rect">
            <a:avLst/>
          </a:prstGeom>
        </p:spPr>
      </p:pic>
      <p:pic>
        <p:nvPicPr>
          <p:cNvPr id="10" name="Afbeelding 9">
            <a:extLst>
              <a:ext uri="{FF2B5EF4-FFF2-40B4-BE49-F238E27FC236}">
                <a16:creationId xmlns:a16="http://schemas.microsoft.com/office/drawing/2014/main" id="{818D3A56-EBCB-9710-0754-8C4CE86B826A}"/>
              </a:ext>
            </a:extLst>
          </p:cNvPr>
          <p:cNvPicPr>
            <a:picLocks noChangeAspect="1"/>
          </p:cNvPicPr>
          <p:nvPr/>
        </p:nvPicPr>
        <p:blipFill>
          <a:blip r:embed="rId5"/>
          <a:stretch>
            <a:fillRect/>
          </a:stretch>
        </p:blipFill>
        <p:spPr>
          <a:xfrm>
            <a:off x="5546313" y="1283570"/>
            <a:ext cx="3491645" cy="2576360"/>
          </a:xfrm>
          <a:prstGeom prst="rect">
            <a:avLst/>
          </a:prstGeom>
        </p:spPr>
      </p:pic>
    </p:spTree>
    <p:extLst>
      <p:ext uri="{BB962C8B-B14F-4D97-AF65-F5344CB8AC3E}">
        <p14:creationId xmlns:p14="http://schemas.microsoft.com/office/powerpoint/2010/main" val="1967262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EFF8"/>
        </a:solidFill>
        <a:effectLst/>
      </p:bgPr>
    </p:bg>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6CF33BC9-63A7-B0F6-5FD6-E6A5D9CB4E4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13</a:t>
            </a:fld>
            <a:endParaRPr lang="nl-NL"/>
          </a:p>
        </p:txBody>
      </p:sp>
      <p:sp>
        <p:nvSpPr>
          <p:cNvPr id="6" name="Tijdelijke aanduiding voor voettekst 5">
            <a:extLst>
              <a:ext uri="{FF2B5EF4-FFF2-40B4-BE49-F238E27FC236}">
                <a16:creationId xmlns:a16="http://schemas.microsoft.com/office/drawing/2014/main" id="{07C3429D-2287-8F89-A823-5A9406572C29}"/>
              </a:ext>
            </a:extLst>
          </p:cNvPr>
          <p:cNvSpPr>
            <a:spLocks noGrp="1"/>
          </p:cNvSpPr>
          <p:nvPr>
            <p:ph type="ftr" idx="11"/>
          </p:nvPr>
        </p:nvSpPr>
        <p:spPr/>
        <p:txBody>
          <a:bodyPr/>
          <a:lstStyle/>
          <a:p>
            <a:endParaRPr lang="nl-NL"/>
          </a:p>
        </p:txBody>
      </p:sp>
      <p:pic>
        <p:nvPicPr>
          <p:cNvPr id="9" name="Afbeelding 8" descr="Afbeelding met tekst, Lettertype, Graphics, schermopname&#10;&#10;Automatisch gegenereerde beschrijving">
            <a:extLst>
              <a:ext uri="{FF2B5EF4-FFF2-40B4-BE49-F238E27FC236}">
                <a16:creationId xmlns:a16="http://schemas.microsoft.com/office/drawing/2014/main" id="{3B217BF0-F7A4-FFAD-BF37-52AB0A9CBADB}"/>
              </a:ext>
            </a:extLst>
          </p:cNvPr>
          <p:cNvPicPr>
            <a:picLocks noChangeAspect="1"/>
          </p:cNvPicPr>
          <p:nvPr/>
        </p:nvPicPr>
        <p:blipFill>
          <a:blip r:embed="rId2"/>
          <a:stretch>
            <a:fillRect/>
          </a:stretch>
        </p:blipFill>
        <p:spPr>
          <a:xfrm>
            <a:off x="6437313" y="4412391"/>
            <a:ext cx="2571751" cy="541469"/>
          </a:xfrm>
          <a:prstGeom prst="rect">
            <a:avLst/>
          </a:prstGeom>
        </p:spPr>
      </p:pic>
      <p:sp>
        <p:nvSpPr>
          <p:cNvPr id="10" name="IZZ Is Zorg voor de Zorg">
            <a:extLst>
              <a:ext uri="{FF2B5EF4-FFF2-40B4-BE49-F238E27FC236}">
                <a16:creationId xmlns:a16="http://schemas.microsoft.com/office/drawing/2014/main" id="{2EEFDAB0-C948-70E6-10B0-4F4BC32ED630}"/>
              </a:ext>
            </a:extLst>
          </p:cNvPr>
          <p:cNvSpPr txBox="1">
            <a:spLocks noGrp="1"/>
          </p:cNvSpPr>
          <p:nvPr/>
        </p:nvSpPr>
        <p:spPr>
          <a:xfrm>
            <a:off x="1" y="1878071"/>
            <a:ext cx="9147670" cy="13883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lIns="0" tIns="0" rIns="0" bIns="0" anchor="t">
            <a:noAutofit/>
          </a:bodyPr>
          <a:lstStyle>
            <a:lvl1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1pPr>
            <a:lvl2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2pPr>
            <a:lvl3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3pPr>
            <a:lvl4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4pPr>
            <a:lvl5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a:defRPr>
            </a:lvl5pPr>
            <a:lvl6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6pPr>
            <a:lvl7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7pPr>
            <a:lvl8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8pPr>
            <a:lvl9pPr marL="0" marR="0" indent="0" algn="l" defTabSz="825500" rtl="0" latinLnBrk="0">
              <a:lnSpc>
                <a:spcPct val="100000"/>
              </a:lnSpc>
              <a:spcBef>
                <a:spcPts val="0"/>
              </a:spcBef>
              <a:spcAft>
                <a:spcPts val="0"/>
              </a:spcAft>
              <a:buClrTx/>
              <a:buSzTx/>
              <a:buFontTx/>
              <a:buNone/>
              <a:tabLst/>
              <a:defRPr sz="4000" b="1" i="0" u="none" strike="noStrike" cap="none" spc="0" baseline="0">
                <a:solidFill>
                  <a:srgbClr val="FFFFFF"/>
                </a:solidFill>
                <a:uFillTx/>
                <a:latin typeface="+mn-lt"/>
                <a:ea typeface="+mn-ea"/>
                <a:cs typeface="+mn-cs"/>
                <a:sym typeface="Arial"/>
              </a:defRPr>
            </a:lvl9pPr>
          </a:lstStyle>
          <a:p>
            <a:pPr algn="ctr"/>
            <a:r>
              <a:rPr lang="nl-NL" sz="3200" dirty="0">
                <a:solidFill>
                  <a:srgbClr val="951B81"/>
                </a:solidFill>
                <a:latin typeface="Calibri"/>
                <a:ea typeface="+mn-lt"/>
                <a:cs typeface="+mn-lt"/>
              </a:rPr>
              <a:t>Jij zorgt voor anderen.</a:t>
            </a:r>
            <a:endParaRPr lang="nl-NL" sz="3200" dirty="0">
              <a:latin typeface="Calibri"/>
              <a:cs typeface="Arial"/>
            </a:endParaRPr>
          </a:p>
          <a:p>
            <a:pPr algn="ctr"/>
            <a:r>
              <a:rPr lang="nl-NL" sz="3200" dirty="0">
                <a:solidFill>
                  <a:srgbClr val="951B81"/>
                </a:solidFill>
                <a:latin typeface="Calibri"/>
                <a:ea typeface="+mn-lt"/>
                <a:cs typeface="+mn-lt"/>
              </a:rPr>
              <a:t>Wij zorgen voor jou.</a:t>
            </a:r>
            <a:endParaRPr lang="nl-NL" sz="3200" dirty="0">
              <a:latin typeface="Calibri"/>
              <a:cs typeface="Arial"/>
            </a:endParaRPr>
          </a:p>
          <a:p>
            <a:pPr algn="ctr"/>
            <a:r>
              <a:rPr lang="nl-NL" sz="3200" dirty="0">
                <a:solidFill>
                  <a:srgbClr val="951B81"/>
                </a:solidFill>
                <a:latin typeface="Calibri"/>
                <a:cs typeface="Arial"/>
              </a:rPr>
              <a:t>Met de IZZ Zorgverzekering door VGZ.</a:t>
            </a:r>
          </a:p>
          <a:p>
            <a:pPr algn="ctr"/>
            <a:endParaRPr sz="4800" dirty="0">
              <a:solidFill>
                <a:srgbClr val="951B81"/>
              </a:solidFill>
              <a:cs typeface="Arial" panose="020B0604020202020204"/>
            </a:endParaRPr>
          </a:p>
        </p:txBody>
      </p:sp>
    </p:spTree>
    <p:extLst>
      <p:ext uri="{BB962C8B-B14F-4D97-AF65-F5344CB8AC3E}">
        <p14:creationId xmlns:p14="http://schemas.microsoft.com/office/powerpoint/2010/main" val="55217535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983F05-4051-2236-6203-F6A90DFF53F1}"/>
              </a:ext>
            </a:extLst>
          </p:cNvPr>
          <p:cNvSpPr>
            <a:spLocks noGrp="1"/>
          </p:cNvSpPr>
          <p:nvPr>
            <p:ph type="title"/>
          </p:nvPr>
        </p:nvSpPr>
        <p:spPr>
          <a:xfrm>
            <a:off x="-4761" y="252001"/>
            <a:ext cx="9140822" cy="447542"/>
          </a:xfrm>
        </p:spPr>
        <p:txBody>
          <a:bodyPr/>
          <a:lstStyle/>
          <a:p>
            <a:r>
              <a:rPr lang="nl-NL" dirty="0">
                <a:solidFill>
                  <a:srgbClr val="951B81"/>
                </a:solidFill>
                <a:latin typeface="Calibri"/>
                <a:cs typeface="Calibri"/>
              </a:rPr>
              <a:t>Terug te vinden op de site</a:t>
            </a:r>
            <a:endParaRPr lang="nl-NL" dirty="0">
              <a:solidFill>
                <a:srgbClr val="951B81"/>
              </a:solidFill>
            </a:endParaRPr>
          </a:p>
        </p:txBody>
      </p:sp>
      <p:sp>
        <p:nvSpPr>
          <p:cNvPr id="5" name="Tijdelijke aanduiding voor dianummer 4">
            <a:extLst>
              <a:ext uri="{FF2B5EF4-FFF2-40B4-BE49-F238E27FC236}">
                <a16:creationId xmlns:a16="http://schemas.microsoft.com/office/drawing/2014/main" id="{B3834093-00C7-896A-6CB5-F79C00CDE92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14</a:t>
            </a:fld>
            <a:endParaRPr lang="nl-NL"/>
          </a:p>
        </p:txBody>
      </p:sp>
      <p:pic>
        <p:nvPicPr>
          <p:cNvPr id="6" name="Afbeelding 5" descr="Afbeelding met tekst, Lettertype, Graphics, schermopname&#10;&#10;Automatisch gegenereerde beschrijving">
            <a:extLst>
              <a:ext uri="{FF2B5EF4-FFF2-40B4-BE49-F238E27FC236}">
                <a16:creationId xmlns:a16="http://schemas.microsoft.com/office/drawing/2014/main" id="{93DC39C9-25BC-672A-E7C1-815B0D1C9DB3}"/>
              </a:ext>
            </a:extLst>
          </p:cNvPr>
          <p:cNvPicPr>
            <a:picLocks noChangeAspect="1"/>
          </p:cNvPicPr>
          <p:nvPr/>
        </p:nvPicPr>
        <p:blipFill>
          <a:blip r:embed="rId3"/>
          <a:stretch>
            <a:fillRect/>
          </a:stretch>
        </p:blipFill>
        <p:spPr>
          <a:xfrm>
            <a:off x="6437313" y="4412391"/>
            <a:ext cx="2571751" cy="541469"/>
          </a:xfrm>
          <a:prstGeom prst="rect">
            <a:avLst/>
          </a:prstGeom>
        </p:spPr>
      </p:pic>
      <p:sp>
        <p:nvSpPr>
          <p:cNvPr id="8" name="Tijdelijke aanduiding voor tekst 7">
            <a:extLst>
              <a:ext uri="{FF2B5EF4-FFF2-40B4-BE49-F238E27FC236}">
                <a16:creationId xmlns:a16="http://schemas.microsoft.com/office/drawing/2014/main" id="{84E44855-645A-3FD7-5E5A-F87B3B6F573E}"/>
              </a:ext>
            </a:extLst>
          </p:cNvPr>
          <p:cNvSpPr>
            <a:spLocks noGrp="1"/>
          </p:cNvSpPr>
          <p:nvPr>
            <p:ph type="body" idx="2"/>
          </p:nvPr>
        </p:nvSpPr>
        <p:spPr>
          <a:xfrm>
            <a:off x="-123371" y="922202"/>
            <a:ext cx="9259432" cy="3562711"/>
          </a:xfrm>
        </p:spPr>
        <p:txBody>
          <a:bodyPr/>
          <a:lstStyle/>
          <a:p>
            <a:pPr>
              <a:lnSpc>
                <a:spcPct val="100000"/>
              </a:lnSpc>
            </a:pPr>
            <a:r>
              <a:rPr lang="nl-NL" sz="1200" b="1" kern="0" dirty="0">
                <a:solidFill>
                  <a:srgbClr val="5F5F5F"/>
                </a:solidFill>
                <a:latin typeface="+mn-lt"/>
              </a:rPr>
              <a:t>Je zorgverzekering in 2025</a:t>
            </a:r>
            <a:r>
              <a:rPr lang="nl-NL" sz="1200" kern="0" dirty="0">
                <a:solidFill>
                  <a:srgbClr val="5F5F5F"/>
                </a:solidFill>
                <a:latin typeface="+mn-lt"/>
              </a:rPr>
              <a:t>	</a:t>
            </a:r>
            <a:r>
              <a:rPr lang="nl-NL" sz="1000" dirty="0">
                <a:hlinkClick r:id="rId4"/>
              </a:rPr>
              <a:t>De IZZ Zorgverzekering door VGZ 2025 vanaf 149,90 | IZZ Zorgverzekering door VGZ</a:t>
            </a:r>
            <a:endParaRPr lang="nl-NL" sz="1000" dirty="0"/>
          </a:p>
          <a:p>
            <a:pPr>
              <a:lnSpc>
                <a:spcPct val="100000"/>
              </a:lnSpc>
            </a:pPr>
            <a:r>
              <a:rPr lang="nl-NL" sz="1000" b="0" kern="0" dirty="0">
                <a:solidFill>
                  <a:srgbClr val="5F5F5F"/>
                </a:solidFill>
                <a:latin typeface="+mn-lt"/>
              </a:rPr>
              <a:t>				</a:t>
            </a:r>
            <a:r>
              <a:rPr lang="nl-NL" sz="1100" dirty="0">
                <a:hlinkClick r:id="rId5"/>
              </a:rPr>
              <a:t>Veranderingen in uw IZZ Zorgverzekering 2025 | IZZ Zorgverzekering door VGZ</a:t>
            </a:r>
            <a:endParaRPr lang="nl-NL" sz="1100" dirty="0"/>
          </a:p>
          <a:p>
            <a:pPr>
              <a:lnSpc>
                <a:spcPct val="100000"/>
              </a:lnSpc>
            </a:pPr>
            <a:endParaRPr lang="nl-NL" sz="1000" b="0" kern="0" dirty="0">
              <a:solidFill>
                <a:srgbClr val="5F5F5F"/>
              </a:solidFill>
              <a:latin typeface="+mn-lt"/>
            </a:endParaRPr>
          </a:p>
          <a:p>
            <a:pPr>
              <a:lnSpc>
                <a:spcPct val="100000"/>
              </a:lnSpc>
            </a:pPr>
            <a:r>
              <a:rPr lang="nl-NL" sz="1200" b="1" kern="0" dirty="0">
                <a:solidFill>
                  <a:srgbClr val="5F5F5F"/>
                </a:solidFill>
                <a:latin typeface="+mn-lt"/>
              </a:rPr>
              <a:t>Filmpjes			</a:t>
            </a:r>
            <a:r>
              <a:rPr lang="nl-NL" sz="1000" dirty="0">
                <a:hlinkClick r:id="rId6"/>
              </a:rPr>
              <a:t>Je zorgverzekering in 2025 | Wat verandert er | VGZ Zorgverzekering</a:t>
            </a:r>
            <a:endParaRPr lang="nl-NL" sz="1000" dirty="0"/>
          </a:p>
          <a:p>
            <a:pPr>
              <a:lnSpc>
                <a:spcPct val="100000"/>
              </a:lnSpc>
            </a:pPr>
            <a:endParaRPr lang="nl-NL" sz="1000" b="1" kern="0" dirty="0">
              <a:solidFill>
                <a:srgbClr val="5F5F5F"/>
              </a:solidFill>
              <a:latin typeface="+mn-lt"/>
            </a:endParaRPr>
          </a:p>
          <a:p>
            <a:pPr>
              <a:lnSpc>
                <a:spcPct val="100000"/>
              </a:lnSpc>
            </a:pPr>
            <a:r>
              <a:rPr lang="nl-NL" sz="1200" b="1" kern="0" dirty="0">
                <a:solidFill>
                  <a:srgbClr val="5F5F5F"/>
                </a:solidFill>
                <a:latin typeface="+mn-lt"/>
              </a:rPr>
              <a:t>Extra collectief voordeel voor</a:t>
            </a:r>
            <a:r>
              <a:rPr lang="nl-NL" sz="1200" kern="0" dirty="0">
                <a:solidFill>
                  <a:srgbClr val="5F5F5F"/>
                </a:solidFill>
                <a:latin typeface="+mn-lt"/>
              </a:rPr>
              <a:t>	</a:t>
            </a:r>
            <a:r>
              <a:rPr lang="nl-NL" sz="1000" dirty="0">
                <a:hlinkClick r:id="rId7"/>
              </a:rPr>
              <a:t>Collectieve voordelen voor u | IZZ Zorgverzekering door VGZ</a:t>
            </a:r>
            <a:endParaRPr lang="nl-NL" sz="1000" b="0" kern="0" dirty="0">
              <a:solidFill>
                <a:srgbClr val="5F5F5F"/>
              </a:solidFill>
              <a:latin typeface="+mn-lt"/>
            </a:endParaRPr>
          </a:p>
          <a:p>
            <a:pPr>
              <a:lnSpc>
                <a:spcPct val="100000"/>
              </a:lnSpc>
            </a:pPr>
            <a:r>
              <a:rPr lang="nl-NL" sz="1200" b="1" dirty="0">
                <a:solidFill>
                  <a:srgbClr val="5F5F5F"/>
                </a:solidFill>
                <a:latin typeface="+mn-lt"/>
              </a:rPr>
              <a:t>leden</a:t>
            </a:r>
            <a:endParaRPr lang="nl-NL" sz="1200" b="1" kern="0" dirty="0">
              <a:solidFill>
                <a:srgbClr val="5F5F5F"/>
              </a:solidFill>
              <a:latin typeface="+mn-lt"/>
            </a:endParaRPr>
          </a:p>
          <a:p>
            <a:pPr>
              <a:lnSpc>
                <a:spcPct val="100000"/>
              </a:lnSpc>
            </a:pPr>
            <a:endParaRPr lang="nl-NL" sz="1200" kern="0" dirty="0">
              <a:solidFill>
                <a:srgbClr val="5F5F5F"/>
              </a:solidFill>
              <a:latin typeface="+mn-lt"/>
            </a:endParaRPr>
          </a:p>
          <a:p>
            <a:pPr>
              <a:lnSpc>
                <a:spcPct val="100000"/>
              </a:lnSpc>
            </a:pPr>
            <a:r>
              <a:rPr lang="nl-NL" sz="1200" b="1" kern="0" dirty="0">
                <a:solidFill>
                  <a:srgbClr val="5F5F5F"/>
                </a:solidFill>
                <a:latin typeface="+mn-lt"/>
              </a:rPr>
              <a:t>Aanvullende verzekering speciaal</a:t>
            </a:r>
            <a:r>
              <a:rPr lang="nl-NL" sz="1200" kern="0" dirty="0">
                <a:solidFill>
                  <a:srgbClr val="5F5F5F"/>
                </a:solidFill>
                <a:latin typeface="+mn-lt"/>
              </a:rPr>
              <a:t>	</a:t>
            </a:r>
            <a:r>
              <a:rPr lang="nl-NL" sz="1000" dirty="0">
                <a:hlinkClick r:id="rId8"/>
              </a:rPr>
              <a:t>IZZ Aanvullende verzekeringen 2025 | Al vanaf 2,50 | IZZ Zorgverzekering door VGZ</a:t>
            </a:r>
            <a:endParaRPr lang="nl-NL" sz="1000" b="0" kern="0" dirty="0">
              <a:solidFill>
                <a:srgbClr val="5F5F5F"/>
              </a:solidFill>
              <a:latin typeface="+mn-lt"/>
            </a:endParaRPr>
          </a:p>
          <a:p>
            <a:pPr>
              <a:lnSpc>
                <a:spcPct val="100000"/>
              </a:lnSpc>
            </a:pPr>
            <a:r>
              <a:rPr lang="nl-NL" sz="1200" b="1" kern="0" dirty="0">
                <a:solidFill>
                  <a:srgbClr val="5F5F5F"/>
                </a:solidFill>
                <a:latin typeface="+mn-lt"/>
              </a:rPr>
              <a:t>voor jonge zorgmedewerkers</a:t>
            </a:r>
          </a:p>
          <a:p>
            <a:pPr>
              <a:lnSpc>
                <a:spcPct val="100000"/>
              </a:lnSpc>
            </a:pPr>
            <a:endParaRPr lang="nl-NL" sz="1200" kern="0" dirty="0">
              <a:solidFill>
                <a:srgbClr val="5F5F5F"/>
              </a:solidFill>
              <a:latin typeface="+mn-lt"/>
            </a:endParaRPr>
          </a:p>
          <a:p>
            <a:pPr>
              <a:lnSpc>
                <a:spcPct val="100000"/>
              </a:lnSpc>
            </a:pPr>
            <a:r>
              <a:rPr lang="nl-NL" sz="1200" b="1" kern="0" dirty="0">
                <a:solidFill>
                  <a:srgbClr val="5F5F5F"/>
                </a:solidFill>
                <a:latin typeface="+mn-lt"/>
              </a:rPr>
              <a:t>Concurrerende premie </a:t>
            </a:r>
            <a:r>
              <a:rPr lang="nl-NL" sz="1200" kern="0" dirty="0">
                <a:solidFill>
                  <a:srgbClr val="5F5F5F"/>
                </a:solidFill>
                <a:latin typeface="+mn-lt"/>
              </a:rPr>
              <a:t>	</a:t>
            </a:r>
            <a:r>
              <a:rPr lang="nl-NL" sz="1000" dirty="0">
                <a:hlinkClick r:id="rId9"/>
              </a:rPr>
              <a:t>De IZZ Zorgverzekering door VGZ 2025 vanaf 149,90 | IZZ Zorgverzekering door VGZ</a:t>
            </a:r>
            <a:endParaRPr lang="nl-NL" sz="1000" dirty="0"/>
          </a:p>
          <a:p>
            <a:pPr>
              <a:lnSpc>
                <a:spcPct val="100000"/>
              </a:lnSpc>
            </a:pPr>
            <a:endParaRPr lang="nl-NL" sz="1000" dirty="0"/>
          </a:p>
          <a:p>
            <a:pPr>
              <a:lnSpc>
                <a:spcPct val="100000"/>
              </a:lnSpc>
            </a:pPr>
            <a:r>
              <a:rPr lang="nl-NL" sz="1200" b="1" dirty="0">
                <a:solidFill>
                  <a:srgbClr val="5F5F5F"/>
                </a:solidFill>
                <a:latin typeface="+mn-lt"/>
              </a:rPr>
              <a:t>Zorgverzekeringapp</a:t>
            </a:r>
            <a:r>
              <a:rPr lang="nl-NL" sz="1200" b="1" dirty="0">
                <a:latin typeface="+mn-lt"/>
              </a:rPr>
              <a:t>		</a:t>
            </a:r>
            <a:r>
              <a:rPr lang="nl-NL" sz="1000" dirty="0">
                <a:hlinkClick r:id="rId10"/>
              </a:rPr>
              <a:t>IZZ Zorgverzekering app | Regel het makkelijk zelf | IZZ Zorgverzekering door VGZ</a:t>
            </a:r>
            <a:endParaRPr lang="nl-NL" sz="1000" b="1" dirty="0">
              <a:latin typeface="+mn-lt"/>
            </a:endParaRPr>
          </a:p>
          <a:p>
            <a:pPr>
              <a:lnSpc>
                <a:spcPct val="100000"/>
              </a:lnSpc>
            </a:pPr>
            <a:endParaRPr lang="nl-NL" sz="1000" b="0" kern="0" dirty="0">
              <a:solidFill>
                <a:srgbClr val="5F5F5F"/>
              </a:solidFill>
              <a:latin typeface="+mn-lt"/>
            </a:endParaRPr>
          </a:p>
          <a:p>
            <a:pPr>
              <a:lnSpc>
                <a:spcPct val="100000"/>
              </a:lnSpc>
            </a:pPr>
            <a:r>
              <a:rPr lang="nl-NL" sz="1200" b="1" kern="0" dirty="0">
                <a:solidFill>
                  <a:srgbClr val="5F5F5F"/>
                </a:solidFill>
                <a:latin typeface="+mn-lt"/>
              </a:rPr>
              <a:t>Persoonlijk contact met </a:t>
            </a:r>
            <a:r>
              <a:rPr lang="nl-NL" sz="1200" b="0" kern="0" dirty="0">
                <a:solidFill>
                  <a:srgbClr val="5F5F5F"/>
                </a:solidFill>
                <a:latin typeface="+mn-lt"/>
              </a:rPr>
              <a:t>	</a:t>
            </a:r>
            <a:r>
              <a:rPr lang="nl-NL" sz="1000" dirty="0">
                <a:hlinkClick r:id="rId11"/>
              </a:rPr>
              <a:t>Contact met een medewerker | IZZ Zorgverzekering door VGZ</a:t>
            </a:r>
            <a:endParaRPr lang="nl-NL" sz="1000" b="0" u="sng" kern="0" dirty="0">
              <a:solidFill>
                <a:srgbClr val="5F5F5F"/>
              </a:solidFill>
              <a:latin typeface="+mn-lt"/>
            </a:endParaRPr>
          </a:p>
          <a:p>
            <a:pPr>
              <a:lnSpc>
                <a:spcPct val="100000"/>
              </a:lnSpc>
            </a:pPr>
            <a:r>
              <a:rPr lang="nl-NL" sz="1200" b="1" kern="0" dirty="0" err="1">
                <a:solidFill>
                  <a:srgbClr val="5F5F5F"/>
                </a:solidFill>
                <a:latin typeface="+mn-lt"/>
              </a:rPr>
              <a:t>IZZdoorVGZ</a:t>
            </a:r>
            <a:r>
              <a:rPr lang="nl-NL" sz="1200" b="1" kern="0" dirty="0">
                <a:solidFill>
                  <a:srgbClr val="5F5F5F"/>
                </a:solidFill>
                <a:latin typeface="+mn-lt"/>
              </a:rPr>
              <a:t> voor leden	</a:t>
            </a:r>
          </a:p>
          <a:p>
            <a:pPr>
              <a:lnSpc>
                <a:spcPct val="100000"/>
              </a:lnSpc>
            </a:pPr>
            <a:endParaRPr lang="nl-NL" sz="1200" b="0" kern="0" dirty="0">
              <a:solidFill>
                <a:srgbClr val="5F5F5F"/>
              </a:solidFill>
              <a:latin typeface="+mn-lt"/>
            </a:endParaRPr>
          </a:p>
          <a:p>
            <a:endParaRPr lang="nl-NL" dirty="0"/>
          </a:p>
        </p:txBody>
      </p:sp>
    </p:spTree>
    <p:extLst>
      <p:ext uri="{BB962C8B-B14F-4D97-AF65-F5344CB8AC3E}">
        <p14:creationId xmlns:p14="http://schemas.microsoft.com/office/powerpoint/2010/main" val="43056023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A1E671B8-F074-79E9-1DBA-440F05AF6D4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nl-NL"/>
              <a:pPr marL="0" lvl="0" indent="0" algn="l" rtl="0">
                <a:spcBef>
                  <a:spcPts val="0"/>
                </a:spcBef>
                <a:spcAft>
                  <a:spcPts val="0"/>
                </a:spcAft>
                <a:buNone/>
              </a:pPr>
              <a:t>15</a:t>
            </a:fld>
            <a:endParaRPr lang="nl-NL"/>
          </a:p>
        </p:txBody>
      </p:sp>
      <p:sp>
        <p:nvSpPr>
          <p:cNvPr id="10" name="Titel 1">
            <a:extLst>
              <a:ext uri="{FF2B5EF4-FFF2-40B4-BE49-F238E27FC236}">
                <a16:creationId xmlns:a16="http://schemas.microsoft.com/office/drawing/2014/main" id="{C53211B1-71DB-7CAF-C658-6E2F20DBBB22}"/>
              </a:ext>
            </a:extLst>
          </p:cNvPr>
          <p:cNvSpPr txBox="1">
            <a:spLocks/>
          </p:cNvSpPr>
          <p:nvPr/>
        </p:nvSpPr>
        <p:spPr bwMode="auto">
          <a:xfrm>
            <a:off x="0" y="102997"/>
            <a:ext cx="6027707" cy="10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432000" tIns="0" rIns="432000" bIns="0" numCol="1" anchor="t" anchorCtr="0" compatLnSpc="1">
            <a:prstTxWarp prst="textNoShape">
              <a:avLst/>
            </a:prstTxWarp>
            <a:noAutofit/>
          </a:bodyPr>
          <a:lstStyle>
            <a:lvl1pPr lvl="0" algn="l" rtl="0" eaLnBrk="1" fontAlgn="base" hangingPunct="1">
              <a:spcBef>
                <a:spcPts val="0"/>
              </a:spcBef>
              <a:spcAft>
                <a:spcPts val="0"/>
              </a:spcAft>
              <a:buSzPts val="1400"/>
              <a:buNone/>
              <a:tabLst>
                <a:tab pos="3683000" algn="l"/>
              </a:tabLst>
              <a:defRPr sz="2800" b="1" i="0" baseline="0">
                <a:solidFill>
                  <a:schemeClr val="accent2"/>
                </a:solidFill>
                <a:latin typeface="Calibri" panose="020F0502020204030204" pitchFamily="34" charset="0"/>
                <a:ea typeface="+mj-ea"/>
                <a:cs typeface="Calibri" panose="020F0502020204030204" pitchFamily="34" charset="0"/>
              </a:defRPr>
            </a:lvl1pPr>
            <a:lvl2pPr lvl="1" algn="l" rtl="0" eaLnBrk="1" fontAlgn="base" hangingPunct="1">
              <a:spcBef>
                <a:spcPts val="0"/>
              </a:spcBef>
              <a:spcAft>
                <a:spcPts val="0"/>
              </a:spcAft>
              <a:buSzPts val="1400"/>
              <a:buNone/>
              <a:defRPr sz="4800" b="1">
                <a:solidFill>
                  <a:schemeClr val="tx2"/>
                </a:solidFill>
                <a:latin typeface="Arial" charset="0"/>
              </a:defRPr>
            </a:lvl2pPr>
            <a:lvl3pPr lvl="2" algn="l" rtl="0" eaLnBrk="1" fontAlgn="base" hangingPunct="1">
              <a:spcBef>
                <a:spcPts val="0"/>
              </a:spcBef>
              <a:spcAft>
                <a:spcPts val="0"/>
              </a:spcAft>
              <a:buSzPts val="1400"/>
              <a:buNone/>
              <a:defRPr sz="4800" b="1">
                <a:solidFill>
                  <a:schemeClr val="tx2"/>
                </a:solidFill>
                <a:latin typeface="Arial" charset="0"/>
              </a:defRPr>
            </a:lvl3pPr>
            <a:lvl4pPr lvl="3" algn="l" rtl="0" eaLnBrk="1" fontAlgn="base" hangingPunct="1">
              <a:spcBef>
                <a:spcPts val="0"/>
              </a:spcBef>
              <a:spcAft>
                <a:spcPts val="0"/>
              </a:spcAft>
              <a:buSzPts val="1400"/>
              <a:buNone/>
              <a:defRPr sz="4800" b="1">
                <a:solidFill>
                  <a:schemeClr val="tx2"/>
                </a:solidFill>
                <a:latin typeface="Arial" charset="0"/>
              </a:defRPr>
            </a:lvl4pPr>
            <a:lvl5pPr lvl="4" algn="l" rtl="0" eaLnBrk="1" fontAlgn="base" hangingPunct="1">
              <a:spcBef>
                <a:spcPts val="0"/>
              </a:spcBef>
              <a:spcAft>
                <a:spcPts val="0"/>
              </a:spcAft>
              <a:buSzPts val="1400"/>
              <a:buNone/>
              <a:defRPr sz="4800" b="1">
                <a:solidFill>
                  <a:schemeClr val="tx2"/>
                </a:solidFill>
                <a:latin typeface="Arial" charset="0"/>
              </a:defRPr>
            </a:lvl5pPr>
            <a:lvl6pPr marL="457200" lvl="5" algn="l" rtl="0" eaLnBrk="1" fontAlgn="base" hangingPunct="1">
              <a:spcBef>
                <a:spcPts val="0"/>
              </a:spcBef>
              <a:spcAft>
                <a:spcPts val="0"/>
              </a:spcAft>
              <a:buSzPts val="1400"/>
              <a:buNone/>
              <a:defRPr sz="4800" b="1">
                <a:solidFill>
                  <a:schemeClr val="tx2"/>
                </a:solidFill>
                <a:latin typeface="Arial" charset="0"/>
              </a:defRPr>
            </a:lvl6pPr>
            <a:lvl7pPr marL="914400" lvl="6" algn="l" rtl="0" eaLnBrk="1" fontAlgn="base" hangingPunct="1">
              <a:spcBef>
                <a:spcPts val="0"/>
              </a:spcBef>
              <a:spcAft>
                <a:spcPts val="0"/>
              </a:spcAft>
              <a:buSzPts val="1400"/>
              <a:buNone/>
              <a:defRPr sz="4800" b="1">
                <a:solidFill>
                  <a:schemeClr val="tx2"/>
                </a:solidFill>
                <a:latin typeface="Arial" charset="0"/>
              </a:defRPr>
            </a:lvl7pPr>
            <a:lvl8pPr marL="1371600" lvl="7" algn="l" rtl="0" eaLnBrk="1" fontAlgn="base" hangingPunct="1">
              <a:spcBef>
                <a:spcPts val="0"/>
              </a:spcBef>
              <a:spcAft>
                <a:spcPts val="0"/>
              </a:spcAft>
              <a:buSzPts val="1400"/>
              <a:buNone/>
              <a:defRPr sz="4800" b="1">
                <a:solidFill>
                  <a:schemeClr val="tx2"/>
                </a:solidFill>
                <a:latin typeface="Arial" charset="0"/>
              </a:defRPr>
            </a:lvl8pPr>
            <a:lvl9pPr marL="1828800" lvl="8" algn="l" rtl="0" eaLnBrk="1" fontAlgn="base" hangingPunct="1">
              <a:spcBef>
                <a:spcPts val="0"/>
              </a:spcBef>
              <a:spcAft>
                <a:spcPts val="0"/>
              </a:spcAft>
              <a:buSzPts val="1400"/>
              <a:buNone/>
              <a:defRPr sz="4800" b="1">
                <a:solidFill>
                  <a:schemeClr val="tx2"/>
                </a:solidFill>
                <a:latin typeface="Arial" charset="0"/>
              </a:defRPr>
            </a:lvl9pPr>
          </a:lstStyle>
          <a:p>
            <a:r>
              <a:rPr lang="nl-NL" sz="2400" kern="0" dirty="0">
                <a:solidFill>
                  <a:schemeClr val="bg1"/>
                </a:solidFill>
                <a:latin typeface="Calibri"/>
                <a:cs typeface="Calibri"/>
              </a:rPr>
              <a:t>Vragen?</a:t>
            </a:r>
          </a:p>
        </p:txBody>
      </p:sp>
      <p:pic>
        <p:nvPicPr>
          <p:cNvPr id="3" name="Afbeelding 2" descr="Afbeelding met tekst, Lettertype, Graphics, schermopname&#10;&#10;Automatisch gegenereerde beschrijving">
            <a:extLst>
              <a:ext uri="{FF2B5EF4-FFF2-40B4-BE49-F238E27FC236}">
                <a16:creationId xmlns:a16="http://schemas.microsoft.com/office/drawing/2014/main" id="{039AF9B3-80BD-656E-9B71-95D7040F48A3}"/>
              </a:ext>
            </a:extLst>
          </p:cNvPr>
          <p:cNvPicPr>
            <a:picLocks noChangeAspect="1"/>
          </p:cNvPicPr>
          <p:nvPr/>
        </p:nvPicPr>
        <p:blipFill>
          <a:blip r:embed="rId3"/>
          <a:stretch>
            <a:fillRect/>
          </a:stretch>
        </p:blipFill>
        <p:spPr>
          <a:xfrm>
            <a:off x="6437313" y="4412391"/>
            <a:ext cx="2571751" cy="541469"/>
          </a:xfrm>
          <a:prstGeom prst="rect">
            <a:avLst/>
          </a:prstGeom>
        </p:spPr>
      </p:pic>
    </p:spTree>
    <p:extLst>
      <p:ext uri="{BB962C8B-B14F-4D97-AF65-F5344CB8AC3E}">
        <p14:creationId xmlns:p14="http://schemas.microsoft.com/office/powerpoint/2010/main" val="3696959066"/>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QJNmhOIcKYhOxKd2AE0Hw"/>
</p:tagLst>
</file>

<file path=ppt/tags/tag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xml><?xml version="1.0" encoding="utf-8"?>
<p:tagLst xmlns:a="http://schemas.openxmlformats.org/drawingml/2006/main" xmlns:r="http://schemas.openxmlformats.org/officeDocument/2006/relationships" xmlns:p="http://schemas.openxmlformats.org/presentationml/2006/main">
  <p:tag name="SHAPENAME" val="3. Subtitle"/>
</p:tagLst>
</file>

<file path=ppt/tags/tag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xml><?xml version="1.0" encoding="utf-8"?>
<p:tagLst xmlns:a="http://schemas.openxmlformats.org/drawingml/2006/main" xmlns:r="http://schemas.openxmlformats.org/officeDocument/2006/relationships" xmlns:p="http://schemas.openxmlformats.org/presentationml/2006/main">
  <p:tag name="SHAPENAME" val="5. Source"/>
</p:tagLst>
</file>

<file path=ppt/theme/theme1.xml><?xml version="1.0" encoding="utf-8"?>
<a:theme xmlns:a="http://schemas.openxmlformats.org/drawingml/2006/main" name="VGZ powerpoint template 2023">
  <a:themeElements>
    <a:clrScheme name="VGZ kleuren 2023">
      <a:dk1>
        <a:srgbClr val="323332"/>
      </a:dk1>
      <a:lt1>
        <a:srgbClr val="FEFFFE"/>
      </a:lt1>
      <a:dk2>
        <a:srgbClr val="323332"/>
      </a:dk2>
      <a:lt2>
        <a:srgbClr val="F2F2F2"/>
      </a:lt2>
      <a:accent1>
        <a:srgbClr val="0B6B6F"/>
      </a:accent1>
      <a:accent2>
        <a:srgbClr val="00A18D"/>
      </a:accent2>
      <a:accent3>
        <a:srgbClr val="00C7B4"/>
      </a:accent3>
      <a:accent4>
        <a:srgbClr val="FD9827"/>
      </a:accent4>
      <a:accent5>
        <a:srgbClr val="8FC900"/>
      </a:accent5>
      <a:accent6>
        <a:srgbClr val="EBE500"/>
      </a:accent6>
      <a:hlink>
        <a:srgbClr val="006ECE"/>
      </a:hlink>
      <a:folHlink>
        <a:srgbClr val="006D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algn="l">
          <a:defRPr kern="0" dirty="0" smtClean="0"/>
        </a:defPPr>
      </a:lstStyle>
    </a:txDef>
  </a:objectDefaults>
  <a:extraClrSchemeLst>
    <a:extraClrScheme>
      <a:clrScheme name="2_Default Design 1">
        <a:dk1>
          <a:srgbClr val="004789"/>
        </a:dk1>
        <a:lt1>
          <a:srgbClr val="FFFFFF"/>
        </a:lt1>
        <a:dk2>
          <a:srgbClr val="00AEEA"/>
        </a:dk2>
        <a:lt2>
          <a:srgbClr val="000000"/>
        </a:lt2>
        <a:accent1>
          <a:srgbClr val="5592BE"/>
        </a:accent1>
        <a:accent2>
          <a:srgbClr val="00B4BA"/>
        </a:accent2>
        <a:accent3>
          <a:srgbClr val="FFFFFF"/>
        </a:accent3>
        <a:accent4>
          <a:srgbClr val="003B74"/>
        </a:accent4>
        <a:accent5>
          <a:srgbClr val="B4C7DB"/>
        </a:accent5>
        <a:accent6>
          <a:srgbClr val="00A3A8"/>
        </a:accent6>
        <a:hlink>
          <a:srgbClr val="7BCCC4"/>
        </a:hlink>
        <a:folHlink>
          <a:srgbClr val="81CBF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e1" id="{763C5CB1-46BD-4DFB-B093-A2019E3D0EF9}" vid="{1D48B66B-C0EA-4757-8977-4B9F8DC4880E}"/>
    </a:ext>
  </a:ext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84dc1a0-c784-499e-a643-3b04d1418ae0" xsi:nil="true"/>
    <lcf76f155ced4ddcb4097134ff3c332f xmlns="23183c8c-64f9-46f3-894c-1e5e721b5b1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588F8CBF017014481B18628964D0312" ma:contentTypeVersion="15" ma:contentTypeDescription="Een nieuw document maken." ma:contentTypeScope="" ma:versionID="82a09f97a657020c6fc08e9cd6127420">
  <xsd:schema xmlns:xsd="http://www.w3.org/2001/XMLSchema" xmlns:xs="http://www.w3.org/2001/XMLSchema" xmlns:p="http://schemas.microsoft.com/office/2006/metadata/properties" xmlns:ns2="23183c8c-64f9-46f3-894c-1e5e721b5b1b" xmlns:ns3="584dc1a0-c784-499e-a643-3b04d1418ae0" targetNamespace="http://schemas.microsoft.com/office/2006/metadata/properties" ma:root="true" ma:fieldsID="2c40f249bc2a8c3caf23143261429cf7" ns2:_="" ns3:_="">
    <xsd:import namespace="23183c8c-64f9-46f3-894c-1e5e721b5b1b"/>
    <xsd:import namespace="584dc1a0-c784-499e-a643-3b04d1418ae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183c8c-64f9-46f3-894c-1e5e721b5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5699b1ac-99e0-4d4e-b7d8-fc33f1bbb8a1"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4dc1a0-c784-499e-a643-3b04d1418ae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6f60a18-7308-4c39-9589-6c8ddfc8cfda}" ma:internalName="TaxCatchAll" ma:showField="CatchAllData" ma:web="584dc1a0-c784-499e-a643-3b04d1418ae0">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78953B-BCEC-4EB4-BBBC-9365EA8B4EFD}">
  <ds:schemaRefs>
    <ds:schemaRef ds:uri="23183c8c-64f9-46f3-894c-1e5e721b5b1b"/>
    <ds:schemaRef ds:uri="584dc1a0-c784-499e-a643-3b04d1418ae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5297BA3-8CE6-4E0B-B0D5-79A18FA91BD0}">
  <ds:schemaRefs>
    <ds:schemaRef ds:uri="23183c8c-64f9-46f3-894c-1e5e721b5b1b"/>
    <ds:schemaRef ds:uri="584dc1a0-c784-499e-a643-3b04d1418a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FD08134-0FF0-488A-B72C-E61A240AD1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3238</TotalTime>
  <Words>680</Words>
  <Application>Microsoft Office PowerPoint</Application>
  <PresentationFormat>Diavoorstelling (16:9)</PresentationFormat>
  <Paragraphs>98</Paragraphs>
  <Slides>15</Slides>
  <Notes>4</Notes>
  <HiddenSlides>0</HiddenSlides>
  <MMClips>0</MMClips>
  <ScaleCrop>false</ScaleCrop>
  <HeadingPairs>
    <vt:vector size="8" baseType="variant">
      <vt:variant>
        <vt:lpstr>Gebruikte lettertypen</vt:lpstr>
      </vt:variant>
      <vt:variant>
        <vt:i4>5</vt:i4>
      </vt:variant>
      <vt:variant>
        <vt:lpstr>Thema</vt:lpstr>
      </vt:variant>
      <vt:variant>
        <vt:i4>1</vt:i4>
      </vt:variant>
      <vt:variant>
        <vt:lpstr>Ingesloten OLE-bronprogramma's</vt:lpstr>
      </vt:variant>
      <vt:variant>
        <vt:i4>1</vt:i4>
      </vt:variant>
      <vt:variant>
        <vt:lpstr>Diatitels</vt:lpstr>
      </vt:variant>
      <vt:variant>
        <vt:i4>15</vt:i4>
      </vt:variant>
    </vt:vector>
  </HeadingPairs>
  <TitlesOfParts>
    <vt:vector size="22" baseType="lpstr">
      <vt:lpstr>Arial</vt:lpstr>
      <vt:lpstr>Asap</vt:lpstr>
      <vt:lpstr>Calibri</vt:lpstr>
      <vt:lpstr>Nitti Grotesk</vt:lpstr>
      <vt:lpstr>Roboto</vt:lpstr>
      <vt:lpstr>VGZ powerpoint template 2023</vt:lpstr>
      <vt:lpstr>think-cell Slide</vt:lpstr>
      <vt:lpstr>PowerPoint-presentatie</vt:lpstr>
      <vt:lpstr>Even voorstellen:</vt:lpstr>
      <vt:lpstr>Agenda </vt:lpstr>
      <vt:lpstr>Samenwerking van Stichting IZZ met VGZ</vt:lpstr>
      <vt:lpstr>Je zorgverzekering in 2025</vt:lpstr>
      <vt:lpstr>Je zorgverzekering in 2025 </vt:lpstr>
      <vt:lpstr>PowerPoint-presentatie</vt:lpstr>
      <vt:lpstr>Aanvullende verzekering voor jonge zorgmedewerkers</vt:lpstr>
      <vt:lpstr>Extra collectief voordeel voor leden</vt:lpstr>
      <vt:lpstr>Extra collectief voordeel voor leden</vt:lpstr>
      <vt:lpstr>De best gewaardeerde Zorgverzekering app van Nederland   </vt:lpstr>
      <vt:lpstr>       Dit kan je met de IZZ Zorgverzekering app  </vt:lpstr>
      <vt:lpstr>PowerPoint-presentatie</vt:lpstr>
      <vt:lpstr>Terug te vinden op de site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Heijningen, J.D. van (Juliëtte)</dc:creator>
  <cp:lastModifiedBy>Wollrabe - Beijnon, I.J. (Inge)</cp:lastModifiedBy>
  <cp:revision>66</cp:revision>
  <dcterms:created xsi:type="dcterms:W3CDTF">2020-01-13T11:01:22Z</dcterms:created>
  <dcterms:modified xsi:type="dcterms:W3CDTF">2024-12-10T14:06:41Z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0x0101006588F8CBF017014481B18628964D0312</vt:lpwstr>
  </property>
  <property fmtid="{D5CDD505-2E9C-101B-9397-08002B2CF9AE}" pid="3" name="_dlc_DocIdItemGuid">
    <vt:lpwstr>9b140d45-93cc-4c4e-bd5d-576a9c46dbc7</vt:lpwstr>
  </property>
  <property fmtid="{D5CDD505-2E9C-101B-9397-08002B2CF9AE}" pid="4" name="MSIP_Label_8e45bac7-d74d-45de-ad3c-2a3094df9ba8_Enabled">
    <vt:lpwstr>true</vt:lpwstr>
  </property>
  <property fmtid="{D5CDD505-2E9C-101B-9397-08002B2CF9AE}" pid="5" name="MSIP_Label_8e45bac7-d74d-45de-ad3c-2a3094df9ba8_SetDate">
    <vt:lpwstr>2020-01-13T11:01:22Z</vt:lpwstr>
  </property>
  <property fmtid="{D5CDD505-2E9C-101B-9397-08002B2CF9AE}" pid="6" name="MSIP_Label_8e45bac7-d74d-45de-ad3c-2a3094df9ba8_Method">
    <vt:lpwstr>Standard</vt:lpwstr>
  </property>
  <property fmtid="{D5CDD505-2E9C-101B-9397-08002B2CF9AE}" pid="7" name="MSIP_Label_8e45bac7-d74d-45de-ad3c-2a3094df9ba8_Name">
    <vt:lpwstr>8e45bac7-d74d-45de-ad3c-2a3094df9ba8</vt:lpwstr>
  </property>
  <property fmtid="{D5CDD505-2E9C-101B-9397-08002B2CF9AE}" pid="8" name="MSIP_Label_8e45bac7-d74d-45de-ad3c-2a3094df9ba8_SiteId">
    <vt:lpwstr>397961b4-4a6f-4301-9720-8de4ac6d75f3</vt:lpwstr>
  </property>
  <property fmtid="{D5CDD505-2E9C-101B-9397-08002B2CF9AE}" pid="9" name="MSIP_Label_8e45bac7-d74d-45de-ad3c-2a3094df9ba8_ActionId">
    <vt:lpwstr>c0428f3b-428f-4b81-93ba-0000651b2d62</vt:lpwstr>
  </property>
  <property fmtid="{D5CDD505-2E9C-101B-9397-08002B2CF9AE}" pid="10" name="MSIP_Label_8e45bac7-d74d-45de-ad3c-2a3094df9ba8_ContentBits">
    <vt:lpwstr>0</vt:lpwstr>
  </property>
  <property fmtid="{D5CDD505-2E9C-101B-9397-08002B2CF9AE}" pid="11" name="MediaServiceImageTags">
    <vt:lpwstr/>
  </property>
</Properties>
</file>